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p:scale>
          <a:sx n="75" d="100"/>
          <a:sy n="75" d="100"/>
        </p:scale>
        <p:origin x="974" y="22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D922A1-94EC-41A6-92E7-CEF81C00194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531B896-B748-42B8-A262-1AD91352AFD5}">
      <dgm:prSet/>
      <dgm:spPr/>
      <dgm:t>
        <a:bodyPr/>
        <a:lstStyle/>
        <a:p>
          <a:pPr>
            <a:lnSpc>
              <a:spcPct val="100000"/>
            </a:lnSpc>
          </a:pPr>
          <a:r>
            <a:rPr lang="en-US"/>
            <a:t>Hospital Donation</a:t>
          </a:r>
        </a:p>
      </dgm:t>
    </dgm:pt>
    <dgm:pt modelId="{B3917E9A-0689-456B-9AF7-EECEC2DBB7BB}" type="parTrans" cxnId="{E6242CC6-ADA2-4086-B21D-7BF35791FFD3}">
      <dgm:prSet/>
      <dgm:spPr/>
      <dgm:t>
        <a:bodyPr/>
        <a:lstStyle/>
        <a:p>
          <a:endParaRPr lang="en-US"/>
        </a:p>
      </dgm:t>
    </dgm:pt>
    <dgm:pt modelId="{F95B8D93-B142-4230-89E2-7FFBF2A8DBDC}" type="sibTrans" cxnId="{E6242CC6-ADA2-4086-B21D-7BF35791FFD3}">
      <dgm:prSet/>
      <dgm:spPr/>
      <dgm:t>
        <a:bodyPr/>
        <a:lstStyle/>
        <a:p>
          <a:endParaRPr lang="en-US"/>
        </a:p>
      </dgm:t>
    </dgm:pt>
    <dgm:pt modelId="{7B57A8AE-1535-42AD-923D-EBC56F21D9B7}">
      <dgm:prSet/>
      <dgm:spPr/>
      <dgm:t>
        <a:bodyPr/>
        <a:lstStyle/>
        <a:p>
          <a:pPr>
            <a:lnSpc>
              <a:spcPct val="100000"/>
            </a:lnSpc>
          </a:pPr>
          <a:r>
            <a:rPr lang="en-US"/>
            <a:t>Blood Donation</a:t>
          </a:r>
        </a:p>
      </dgm:t>
    </dgm:pt>
    <dgm:pt modelId="{B4001567-1737-4DC8-BB93-2B08D6CACFC6}" type="parTrans" cxnId="{F5E9B86A-3AE4-4784-AAB4-A24016C8F467}">
      <dgm:prSet/>
      <dgm:spPr/>
      <dgm:t>
        <a:bodyPr/>
        <a:lstStyle/>
        <a:p>
          <a:endParaRPr lang="en-US"/>
        </a:p>
      </dgm:t>
    </dgm:pt>
    <dgm:pt modelId="{08FD6814-E968-4291-885F-304C8AC2B9C5}" type="sibTrans" cxnId="{F5E9B86A-3AE4-4784-AAB4-A24016C8F467}">
      <dgm:prSet/>
      <dgm:spPr/>
      <dgm:t>
        <a:bodyPr/>
        <a:lstStyle/>
        <a:p>
          <a:endParaRPr lang="en-US"/>
        </a:p>
      </dgm:t>
    </dgm:pt>
    <dgm:pt modelId="{97822A50-CC92-417D-B399-847BD2908A70}">
      <dgm:prSet/>
      <dgm:spPr/>
      <dgm:t>
        <a:bodyPr/>
        <a:lstStyle/>
        <a:p>
          <a:pPr>
            <a:lnSpc>
              <a:spcPct val="100000"/>
            </a:lnSpc>
          </a:pPr>
          <a:r>
            <a:rPr lang="en-US"/>
            <a:t>Animal Donation</a:t>
          </a:r>
        </a:p>
      </dgm:t>
    </dgm:pt>
    <dgm:pt modelId="{88595F7E-E84B-40BA-8DF3-FA4EA1D83029}" type="parTrans" cxnId="{791F76FC-71D0-4A85-9729-038134B15593}">
      <dgm:prSet/>
      <dgm:spPr/>
      <dgm:t>
        <a:bodyPr/>
        <a:lstStyle/>
        <a:p>
          <a:endParaRPr lang="en-US"/>
        </a:p>
      </dgm:t>
    </dgm:pt>
    <dgm:pt modelId="{7D81A96B-B2E4-4CDD-942C-CEC2DA09BE2F}" type="sibTrans" cxnId="{791F76FC-71D0-4A85-9729-038134B15593}">
      <dgm:prSet/>
      <dgm:spPr/>
      <dgm:t>
        <a:bodyPr/>
        <a:lstStyle/>
        <a:p>
          <a:endParaRPr lang="en-US"/>
        </a:p>
      </dgm:t>
    </dgm:pt>
    <dgm:pt modelId="{AA2BF999-6F27-4E0A-8B7E-CA9B2CF3F087}">
      <dgm:prSet/>
      <dgm:spPr/>
      <dgm:t>
        <a:bodyPr/>
        <a:lstStyle/>
        <a:p>
          <a:pPr>
            <a:lnSpc>
              <a:spcPct val="100000"/>
            </a:lnSpc>
          </a:pPr>
          <a:r>
            <a:rPr lang="en-US"/>
            <a:t>Cloths Donation</a:t>
          </a:r>
        </a:p>
      </dgm:t>
    </dgm:pt>
    <dgm:pt modelId="{FE68D175-CEE9-4F1B-8874-471E926C0B9E}" type="parTrans" cxnId="{D1F39C71-89C7-4A2C-B502-DF2A07382F93}">
      <dgm:prSet/>
      <dgm:spPr/>
      <dgm:t>
        <a:bodyPr/>
        <a:lstStyle/>
        <a:p>
          <a:endParaRPr lang="en-US"/>
        </a:p>
      </dgm:t>
    </dgm:pt>
    <dgm:pt modelId="{2DE74DD3-AFE8-4B4B-913E-835D7C6B6D65}" type="sibTrans" cxnId="{D1F39C71-89C7-4A2C-B502-DF2A07382F93}">
      <dgm:prSet/>
      <dgm:spPr/>
      <dgm:t>
        <a:bodyPr/>
        <a:lstStyle/>
        <a:p>
          <a:endParaRPr lang="en-US"/>
        </a:p>
      </dgm:t>
    </dgm:pt>
    <dgm:pt modelId="{921B5851-C812-42EB-8E7C-CC8CABB91A67}">
      <dgm:prSet/>
      <dgm:spPr/>
      <dgm:t>
        <a:bodyPr/>
        <a:lstStyle/>
        <a:p>
          <a:pPr>
            <a:lnSpc>
              <a:spcPct val="100000"/>
            </a:lnSpc>
          </a:pPr>
          <a:r>
            <a:rPr lang="en-US"/>
            <a:t>Crisis Donation</a:t>
          </a:r>
        </a:p>
      </dgm:t>
    </dgm:pt>
    <dgm:pt modelId="{A58A4854-7BDB-4FF5-926B-92E78115D6B6}" type="parTrans" cxnId="{AA931BFD-EE2B-4EB0-AE8F-951DDFF935EA}">
      <dgm:prSet/>
      <dgm:spPr/>
      <dgm:t>
        <a:bodyPr/>
        <a:lstStyle/>
        <a:p>
          <a:endParaRPr lang="en-US"/>
        </a:p>
      </dgm:t>
    </dgm:pt>
    <dgm:pt modelId="{4C00BB75-5E96-4257-AADD-6A6FB7081220}" type="sibTrans" cxnId="{AA931BFD-EE2B-4EB0-AE8F-951DDFF935EA}">
      <dgm:prSet/>
      <dgm:spPr/>
      <dgm:t>
        <a:bodyPr/>
        <a:lstStyle/>
        <a:p>
          <a:endParaRPr lang="en-US"/>
        </a:p>
      </dgm:t>
    </dgm:pt>
    <dgm:pt modelId="{78FE1EE6-677C-4404-95D2-E46EDB4F7E21}" type="pres">
      <dgm:prSet presAssocID="{8DD922A1-94EC-41A6-92E7-CEF81C001947}" presName="root" presStyleCnt="0">
        <dgm:presLayoutVars>
          <dgm:dir/>
          <dgm:resizeHandles val="exact"/>
        </dgm:presLayoutVars>
      </dgm:prSet>
      <dgm:spPr/>
    </dgm:pt>
    <dgm:pt modelId="{55B2ADD2-9016-4BDD-822D-65B665A4DE41}" type="pres">
      <dgm:prSet presAssocID="{3531B896-B748-42B8-A262-1AD91352AFD5}" presName="compNode" presStyleCnt="0"/>
      <dgm:spPr/>
    </dgm:pt>
    <dgm:pt modelId="{F16CEE72-D2A1-41FA-8850-C87865DE268B}" type="pres">
      <dgm:prSet presAssocID="{3531B896-B748-42B8-A262-1AD91352AFD5}" presName="bgRect" presStyleLbl="bgShp" presStyleIdx="0" presStyleCnt="5"/>
      <dgm:spPr/>
    </dgm:pt>
    <dgm:pt modelId="{495E1B65-4BDB-4C0E-84BB-5200BC0D791E}" type="pres">
      <dgm:prSet presAssocID="{3531B896-B748-42B8-A262-1AD91352AFD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edical"/>
        </a:ext>
      </dgm:extLst>
    </dgm:pt>
    <dgm:pt modelId="{9C2CACCC-B585-4685-940F-8EF35E3F4634}" type="pres">
      <dgm:prSet presAssocID="{3531B896-B748-42B8-A262-1AD91352AFD5}" presName="spaceRect" presStyleCnt="0"/>
      <dgm:spPr/>
    </dgm:pt>
    <dgm:pt modelId="{443579EB-A422-4F58-A6B7-F8614B99A82D}" type="pres">
      <dgm:prSet presAssocID="{3531B896-B748-42B8-A262-1AD91352AFD5}" presName="parTx" presStyleLbl="revTx" presStyleIdx="0" presStyleCnt="5">
        <dgm:presLayoutVars>
          <dgm:chMax val="0"/>
          <dgm:chPref val="0"/>
        </dgm:presLayoutVars>
      </dgm:prSet>
      <dgm:spPr/>
    </dgm:pt>
    <dgm:pt modelId="{0AB958C7-5699-4A2A-A81B-B6A1E7B1BB07}" type="pres">
      <dgm:prSet presAssocID="{F95B8D93-B142-4230-89E2-7FFBF2A8DBDC}" presName="sibTrans" presStyleCnt="0"/>
      <dgm:spPr/>
    </dgm:pt>
    <dgm:pt modelId="{4786A1AE-FFC7-4333-9EE4-8E754597AFDF}" type="pres">
      <dgm:prSet presAssocID="{7B57A8AE-1535-42AD-923D-EBC56F21D9B7}" presName="compNode" presStyleCnt="0"/>
      <dgm:spPr/>
    </dgm:pt>
    <dgm:pt modelId="{4D6DC657-E213-4653-B094-EA001817E80A}" type="pres">
      <dgm:prSet presAssocID="{7B57A8AE-1535-42AD-923D-EBC56F21D9B7}" presName="bgRect" presStyleLbl="bgShp" presStyleIdx="1" presStyleCnt="5"/>
      <dgm:spPr/>
    </dgm:pt>
    <dgm:pt modelId="{ADD938B3-58F0-485D-95B2-419A9ECBBFA3}" type="pres">
      <dgm:prSet presAssocID="{7B57A8AE-1535-42AD-923D-EBC56F21D9B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V"/>
        </a:ext>
      </dgm:extLst>
    </dgm:pt>
    <dgm:pt modelId="{BE848AF4-E507-4397-BD4E-ECA1EF92145A}" type="pres">
      <dgm:prSet presAssocID="{7B57A8AE-1535-42AD-923D-EBC56F21D9B7}" presName="spaceRect" presStyleCnt="0"/>
      <dgm:spPr/>
    </dgm:pt>
    <dgm:pt modelId="{952B9575-C03D-455F-BC55-5FB2ED98FE80}" type="pres">
      <dgm:prSet presAssocID="{7B57A8AE-1535-42AD-923D-EBC56F21D9B7}" presName="parTx" presStyleLbl="revTx" presStyleIdx="1" presStyleCnt="5">
        <dgm:presLayoutVars>
          <dgm:chMax val="0"/>
          <dgm:chPref val="0"/>
        </dgm:presLayoutVars>
      </dgm:prSet>
      <dgm:spPr/>
    </dgm:pt>
    <dgm:pt modelId="{330B1517-1072-4D9E-812E-469B9F17B1D1}" type="pres">
      <dgm:prSet presAssocID="{08FD6814-E968-4291-885F-304C8AC2B9C5}" presName="sibTrans" presStyleCnt="0"/>
      <dgm:spPr/>
    </dgm:pt>
    <dgm:pt modelId="{D00DC399-6421-4473-A67B-6214D7BC6CAE}" type="pres">
      <dgm:prSet presAssocID="{97822A50-CC92-417D-B399-847BD2908A70}" presName="compNode" presStyleCnt="0"/>
      <dgm:spPr/>
    </dgm:pt>
    <dgm:pt modelId="{326BCB57-0EAB-48C7-B986-53E926908308}" type="pres">
      <dgm:prSet presAssocID="{97822A50-CC92-417D-B399-847BD2908A70}" presName="bgRect" presStyleLbl="bgShp" presStyleIdx="2" presStyleCnt="5"/>
      <dgm:spPr/>
    </dgm:pt>
    <dgm:pt modelId="{7E92B68A-3E35-4319-81FD-254602CF27E6}" type="pres">
      <dgm:prSet presAssocID="{97822A50-CC92-417D-B399-847BD2908A7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g"/>
        </a:ext>
      </dgm:extLst>
    </dgm:pt>
    <dgm:pt modelId="{869BE76B-AE71-4776-80C1-FB94DC99841C}" type="pres">
      <dgm:prSet presAssocID="{97822A50-CC92-417D-B399-847BD2908A70}" presName="spaceRect" presStyleCnt="0"/>
      <dgm:spPr/>
    </dgm:pt>
    <dgm:pt modelId="{9ECF5ACC-F034-4D6C-BBB3-DC1D4D13F21A}" type="pres">
      <dgm:prSet presAssocID="{97822A50-CC92-417D-B399-847BD2908A70}" presName="parTx" presStyleLbl="revTx" presStyleIdx="2" presStyleCnt="5">
        <dgm:presLayoutVars>
          <dgm:chMax val="0"/>
          <dgm:chPref val="0"/>
        </dgm:presLayoutVars>
      </dgm:prSet>
      <dgm:spPr/>
    </dgm:pt>
    <dgm:pt modelId="{4A4F4C42-6AAD-4E46-A2D9-7241ACD65056}" type="pres">
      <dgm:prSet presAssocID="{7D81A96B-B2E4-4CDD-942C-CEC2DA09BE2F}" presName="sibTrans" presStyleCnt="0"/>
      <dgm:spPr/>
    </dgm:pt>
    <dgm:pt modelId="{A3DB43F6-0941-4FE8-8756-1F9E060E931E}" type="pres">
      <dgm:prSet presAssocID="{AA2BF999-6F27-4E0A-8B7E-CA9B2CF3F087}" presName="compNode" presStyleCnt="0"/>
      <dgm:spPr/>
    </dgm:pt>
    <dgm:pt modelId="{29813596-5FB5-401E-9080-120EAB50CD6B}" type="pres">
      <dgm:prSet presAssocID="{AA2BF999-6F27-4E0A-8B7E-CA9B2CF3F087}" presName="bgRect" presStyleLbl="bgShp" presStyleIdx="3" presStyleCnt="5"/>
      <dgm:spPr/>
    </dgm:pt>
    <dgm:pt modelId="{7762A4F6-3CD8-4E4E-B8ED-3DC13EDFFC23}" type="pres">
      <dgm:prSet presAssocID="{AA2BF999-6F27-4E0A-8B7E-CA9B2CF3F08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hirt"/>
        </a:ext>
      </dgm:extLst>
    </dgm:pt>
    <dgm:pt modelId="{C0A72641-F666-4840-B770-7E036D441A70}" type="pres">
      <dgm:prSet presAssocID="{AA2BF999-6F27-4E0A-8B7E-CA9B2CF3F087}" presName="spaceRect" presStyleCnt="0"/>
      <dgm:spPr/>
    </dgm:pt>
    <dgm:pt modelId="{DD2DC680-9DDE-4F9C-BFF6-902488BC9252}" type="pres">
      <dgm:prSet presAssocID="{AA2BF999-6F27-4E0A-8B7E-CA9B2CF3F087}" presName="parTx" presStyleLbl="revTx" presStyleIdx="3" presStyleCnt="5">
        <dgm:presLayoutVars>
          <dgm:chMax val="0"/>
          <dgm:chPref val="0"/>
        </dgm:presLayoutVars>
      </dgm:prSet>
      <dgm:spPr/>
    </dgm:pt>
    <dgm:pt modelId="{01537F5A-7FA8-4B5C-A5B2-B055B4F3C0AB}" type="pres">
      <dgm:prSet presAssocID="{2DE74DD3-AFE8-4B4B-913E-835D7C6B6D65}" presName="sibTrans" presStyleCnt="0"/>
      <dgm:spPr/>
    </dgm:pt>
    <dgm:pt modelId="{C3749031-2ECB-41C4-97C3-E77DCE711000}" type="pres">
      <dgm:prSet presAssocID="{921B5851-C812-42EB-8E7C-CC8CABB91A67}" presName="compNode" presStyleCnt="0"/>
      <dgm:spPr/>
    </dgm:pt>
    <dgm:pt modelId="{B20415ED-D553-433F-B39F-56706D649B89}" type="pres">
      <dgm:prSet presAssocID="{921B5851-C812-42EB-8E7C-CC8CABB91A67}" presName="bgRect" presStyleLbl="bgShp" presStyleIdx="4" presStyleCnt="5"/>
      <dgm:spPr/>
    </dgm:pt>
    <dgm:pt modelId="{0206C335-8FCE-4A57-8121-787E2B4787B9}" type="pres">
      <dgm:prSet presAssocID="{921B5851-C812-42EB-8E7C-CC8CABB91A6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oney"/>
        </a:ext>
      </dgm:extLst>
    </dgm:pt>
    <dgm:pt modelId="{6790A871-12B3-4736-9AFD-9F646C2A0AE4}" type="pres">
      <dgm:prSet presAssocID="{921B5851-C812-42EB-8E7C-CC8CABB91A67}" presName="spaceRect" presStyleCnt="0"/>
      <dgm:spPr/>
    </dgm:pt>
    <dgm:pt modelId="{2B43E0BE-CB63-4CE5-B97D-A2CD843CC24A}" type="pres">
      <dgm:prSet presAssocID="{921B5851-C812-42EB-8E7C-CC8CABB91A67}" presName="parTx" presStyleLbl="revTx" presStyleIdx="4" presStyleCnt="5">
        <dgm:presLayoutVars>
          <dgm:chMax val="0"/>
          <dgm:chPref val="0"/>
        </dgm:presLayoutVars>
      </dgm:prSet>
      <dgm:spPr/>
    </dgm:pt>
  </dgm:ptLst>
  <dgm:cxnLst>
    <dgm:cxn modelId="{468A9E1E-637B-4936-B4CE-E7FAC9DD51A3}" type="presOf" srcId="{7B57A8AE-1535-42AD-923D-EBC56F21D9B7}" destId="{952B9575-C03D-455F-BC55-5FB2ED98FE80}" srcOrd="0" destOrd="0" presId="urn:microsoft.com/office/officeart/2018/2/layout/IconVerticalSolidList"/>
    <dgm:cxn modelId="{C0973123-3093-4A1E-8F8C-4CDC8B5B9445}" type="presOf" srcId="{8DD922A1-94EC-41A6-92E7-CEF81C001947}" destId="{78FE1EE6-677C-4404-95D2-E46EDB4F7E21}" srcOrd="0" destOrd="0" presId="urn:microsoft.com/office/officeart/2018/2/layout/IconVerticalSolidList"/>
    <dgm:cxn modelId="{29EE053F-BE8F-440B-B30E-72B6CB1F3C91}" type="presOf" srcId="{AA2BF999-6F27-4E0A-8B7E-CA9B2CF3F087}" destId="{DD2DC680-9DDE-4F9C-BFF6-902488BC9252}" srcOrd="0" destOrd="0" presId="urn:microsoft.com/office/officeart/2018/2/layout/IconVerticalSolidList"/>
    <dgm:cxn modelId="{7997E868-A25D-4A17-AAD6-EB76DE06B165}" type="presOf" srcId="{97822A50-CC92-417D-B399-847BD2908A70}" destId="{9ECF5ACC-F034-4D6C-BBB3-DC1D4D13F21A}" srcOrd="0" destOrd="0" presId="urn:microsoft.com/office/officeart/2018/2/layout/IconVerticalSolidList"/>
    <dgm:cxn modelId="{F5E9B86A-3AE4-4784-AAB4-A24016C8F467}" srcId="{8DD922A1-94EC-41A6-92E7-CEF81C001947}" destId="{7B57A8AE-1535-42AD-923D-EBC56F21D9B7}" srcOrd="1" destOrd="0" parTransId="{B4001567-1737-4DC8-BB93-2B08D6CACFC6}" sibTransId="{08FD6814-E968-4291-885F-304C8AC2B9C5}"/>
    <dgm:cxn modelId="{D1F39C71-89C7-4A2C-B502-DF2A07382F93}" srcId="{8DD922A1-94EC-41A6-92E7-CEF81C001947}" destId="{AA2BF999-6F27-4E0A-8B7E-CA9B2CF3F087}" srcOrd="3" destOrd="0" parTransId="{FE68D175-CEE9-4F1B-8874-471E926C0B9E}" sibTransId="{2DE74DD3-AFE8-4B4B-913E-835D7C6B6D65}"/>
    <dgm:cxn modelId="{9EA8D082-4424-4B52-953B-34DA5C7F0196}" type="presOf" srcId="{921B5851-C812-42EB-8E7C-CC8CABB91A67}" destId="{2B43E0BE-CB63-4CE5-B97D-A2CD843CC24A}" srcOrd="0" destOrd="0" presId="urn:microsoft.com/office/officeart/2018/2/layout/IconVerticalSolidList"/>
    <dgm:cxn modelId="{690F9A9D-3F16-4B42-9929-B8EB3D2E0513}" type="presOf" srcId="{3531B896-B748-42B8-A262-1AD91352AFD5}" destId="{443579EB-A422-4F58-A6B7-F8614B99A82D}" srcOrd="0" destOrd="0" presId="urn:microsoft.com/office/officeart/2018/2/layout/IconVerticalSolidList"/>
    <dgm:cxn modelId="{E6242CC6-ADA2-4086-B21D-7BF35791FFD3}" srcId="{8DD922A1-94EC-41A6-92E7-CEF81C001947}" destId="{3531B896-B748-42B8-A262-1AD91352AFD5}" srcOrd="0" destOrd="0" parTransId="{B3917E9A-0689-456B-9AF7-EECEC2DBB7BB}" sibTransId="{F95B8D93-B142-4230-89E2-7FFBF2A8DBDC}"/>
    <dgm:cxn modelId="{791F76FC-71D0-4A85-9729-038134B15593}" srcId="{8DD922A1-94EC-41A6-92E7-CEF81C001947}" destId="{97822A50-CC92-417D-B399-847BD2908A70}" srcOrd="2" destOrd="0" parTransId="{88595F7E-E84B-40BA-8DF3-FA4EA1D83029}" sibTransId="{7D81A96B-B2E4-4CDD-942C-CEC2DA09BE2F}"/>
    <dgm:cxn modelId="{AA931BFD-EE2B-4EB0-AE8F-951DDFF935EA}" srcId="{8DD922A1-94EC-41A6-92E7-CEF81C001947}" destId="{921B5851-C812-42EB-8E7C-CC8CABB91A67}" srcOrd="4" destOrd="0" parTransId="{A58A4854-7BDB-4FF5-926B-92E78115D6B6}" sibTransId="{4C00BB75-5E96-4257-AADD-6A6FB7081220}"/>
    <dgm:cxn modelId="{65E0049C-97F0-4424-8A96-E11A55DACB01}" type="presParOf" srcId="{78FE1EE6-677C-4404-95D2-E46EDB4F7E21}" destId="{55B2ADD2-9016-4BDD-822D-65B665A4DE41}" srcOrd="0" destOrd="0" presId="urn:microsoft.com/office/officeart/2018/2/layout/IconVerticalSolidList"/>
    <dgm:cxn modelId="{FB3DDBC7-B60B-463E-8702-9E56D35F190F}" type="presParOf" srcId="{55B2ADD2-9016-4BDD-822D-65B665A4DE41}" destId="{F16CEE72-D2A1-41FA-8850-C87865DE268B}" srcOrd="0" destOrd="0" presId="urn:microsoft.com/office/officeart/2018/2/layout/IconVerticalSolidList"/>
    <dgm:cxn modelId="{1C5C41F6-9712-4AA5-9EF0-C8B2382B185D}" type="presParOf" srcId="{55B2ADD2-9016-4BDD-822D-65B665A4DE41}" destId="{495E1B65-4BDB-4C0E-84BB-5200BC0D791E}" srcOrd="1" destOrd="0" presId="urn:microsoft.com/office/officeart/2018/2/layout/IconVerticalSolidList"/>
    <dgm:cxn modelId="{FCBA5C17-1EF9-4995-8A3E-11D20913541C}" type="presParOf" srcId="{55B2ADD2-9016-4BDD-822D-65B665A4DE41}" destId="{9C2CACCC-B585-4685-940F-8EF35E3F4634}" srcOrd="2" destOrd="0" presId="urn:microsoft.com/office/officeart/2018/2/layout/IconVerticalSolidList"/>
    <dgm:cxn modelId="{D5161FB8-A870-4C05-B141-9E7D79117AAF}" type="presParOf" srcId="{55B2ADD2-9016-4BDD-822D-65B665A4DE41}" destId="{443579EB-A422-4F58-A6B7-F8614B99A82D}" srcOrd="3" destOrd="0" presId="urn:microsoft.com/office/officeart/2018/2/layout/IconVerticalSolidList"/>
    <dgm:cxn modelId="{03E2A1AC-F2EA-48AF-88F6-864599067192}" type="presParOf" srcId="{78FE1EE6-677C-4404-95D2-E46EDB4F7E21}" destId="{0AB958C7-5699-4A2A-A81B-B6A1E7B1BB07}" srcOrd="1" destOrd="0" presId="urn:microsoft.com/office/officeart/2018/2/layout/IconVerticalSolidList"/>
    <dgm:cxn modelId="{148DF5DB-A997-462F-AB40-24827E96CD0C}" type="presParOf" srcId="{78FE1EE6-677C-4404-95D2-E46EDB4F7E21}" destId="{4786A1AE-FFC7-4333-9EE4-8E754597AFDF}" srcOrd="2" destOrd="0" presId="urn:microsoft.com/office/officeart/2018/2/layout/IconVerticalSolidList"/>
    <dgm:cxn modelId="{8CD5C8D0-C853-4ACF-8F74-BCF88B662D84}" type="presParOf" srcId="{4786A1AE-FFC7-4333-9EE4-8E754597AFDF}" destId="{4D6DC657-E213-4653-B094-EA001817E80A}" srcOrd="0" destOrd="0" presId="urn:microsoft.com/office/officeart/2018/2/layout/IconVerticalSolidList"/>
    <dgm:cxn modelId="{D7813DE4-347D-4080-B28F-DC42091C26D2}" type="presParOf" srcId="{4786A1AE-FFC7-4333-9EE4-8E754597AFDF}" destId="{ADD938B3-58F0-485D-95B2-419A9ECBBFA3}" srcOrd="1" destOrd="0" presId="urn:microsoft.com/office/officeart/2018/2/layout/IconVerticalSolidList"/>
    <dgm:cxn modelId="{45ACA3A5-C6D7-4642-A979-83BED20D59B9}" type="presParOf" srcId="{4786A1AE-FFC7-4333-9EE4-8E754597AFDF}" destId="{BE848AF4-E507-4397-BD4E-ECA1EF92145A}" srcOrd="2" destOrd="0" presId="urn:microsoft.com/office/officeart/2018/2/layout/IconVerticalSolidList"/>
    <dgm:cxn modelId="{37DA1627-E82C-44AA-8AB4-E75C7EDABCED}" type="presParOf" srcId="{4786A1AE-FFC7-4333-9EE4-8E754597AFDF}" destId="{952B9575-C03D-455F-BC55-5FB2ED98FE80}" srcOrd="3" destOrd="0" presId="urn:microsoft.com/office/officeart/2018/2/layout/IconVerticalSolidList"/>
    <dgm:cxn modelId="{6514B6E1-6A49-4180-8DB2-58A46331917A}" type="presParOf" srcId="{78FE1EE6-677C-4404-95D2-E46EDB4F7E21}" destId="{330B1517-1072-4D9E-812E-469B9F17B1D1}" srcOrd="3" destOrd="0" presId="urn:microsoft.com/office/officeart/2018/2/layout/IconVerticalSolidList"/>
    <dgm:cxn modelId="{66CFF239-A34B-4966-A801-C6C6D9DC25EB}" type="presParOf" srcId="{78FE1EE6-677C-4404-95D2-E46EDB4F7E21}" destId="{D00DC399-6421-4473-A67B-6214D7BC6CAE}" srcOrd="4" destOrd="0" presId="urn:microsoft.com/office/officeart/2018/2/layout/IconVerticalSolidList"/>
    <dgm:cxn modelId="{10D01E62-CD5F-4E8B-8764-545162258F0C}" type="presParOf" srcId="{D00DC399-6421-4473-A67B-6214D7BC6CAE}" destId="{326BCB57-0EAB-48C7-B986-53E926908308}" srcOrd="0" destOrd="0" presId="urn:microsoft.com/office/officeart/2018/2/layout/IconVerticalSolidList"/>
    <dgm:cxn modelId="{9A9744EF-C24A-4F86-AE4D-392F8B91B19C}" type="presParOf" srcId="{D00DC399-6421-4473-A67B-6214D7BC6CAE}" destId="{7E92B68A-3E35-4319-81FD-254602CF27E6}" srcOrd="1" destOrd="0" presId="urn:microsoft.com/office/officeart/2018/2/layout/IconVerticalSolidList"/>
    <dgm:cxn modelId="{B368E43B-BD17-4868-8A07-2D54DBC5814F}" type="presParOf" srcId="{D00DC399-6421-4473-A67B-6214D7BC6CAE}" destId="{869BE76B-AE71-4776-80C1-FB94DC99841C}" srcOrd="2" destOrd="0" presId="urn:microsoft.com/office/officeart/2018/2/layout/IconVerticalSolidList"/>
    <dgm:cxn modelId="{F41BEF61-BADE-4B23-B71D-510E2AE80A8B}" type="presParOf" srcId="{D00DC399-6421-4473-A67B-6214D7BC6CAE}" destId="{9ECF5ACC-F034-4D6C-BBB3-DC1D4D13F21A}" srcOrd="3" destOrd="0" presId="urn:microsoft.com/office/officeart/2018/2/layout/IconVerticalSolidList"/>
    <dgm:cxn modelId="{C532C271-4831-4E24-82BF-3F82FF292F0F}" type="presParOf" srcId="{78FE1EE6-677C-4404-95D2-E46EDB4F7E21}" destId="{4A4F4C42-6AAD-4E46-A2D9-7241ACD65056}" srcOrd="5" destOrd="0" presId="urn:microsoft.com/office/officeart/2018/2/layout/IconVerticalSolidList"/>
    <dgm:cxn modelId="{F3B70AFF-3E18-41D4-B647-DB07F33C7AF3}" type="presParOf" srcId="{78FE1EE6-677C-4404-95D2-E46EDB4F7E21}" destId="{A3DB43F6-0941-4FE8-8756-1F9E060E931E}" srcOrd="6" destOrd="0" presId="urn:microsoft.com/office/officeart/2018/2/layout/IconVerticalSolidList"/>
    <dgm:cxn modelId="{6A4D37FC-EADC-43F8-BBB0-62D50F761C65}" type="presParOf" srcId="{A3DB43F6-0941-4FE8-8756-1F9E060E931E}" destId="{29813596-5FB5-401E-9080-120EAB50CD6B}" srcOrd="0" destOrd="0" presId="urn:microsoft.com/office/officeart/2018/2/layout/IconVerticalSolidList"/>
    <dgm:cxn modelId="{CF16CFED-C222-4FC9-9491-A0B0005FB9B6}" type="presParOf" srcId="{A3DB43F6-0941-4FE8-8756-1F9E060E931E}" destId="{7762A4F6-3CD8-4E4E-B8ED-3DC13EDFFC23}" srcOrd="1" destOrd="0" presId="urn:microsoft.com/office/officeart/2018/2/layout/IconVerticalSolidList"/>
    <dgm:cxn modelId="{5892C332-6C30-4496-AAF0-1B08B5711750}" type="presParOf" srcId="{A3DB43F6-0941-4FE8-8756-1F9E060E931E}" destId="{C0A72641-F666-4840-B770-7E036D441A70}" srcOrd="2" destOrd="0" presId="urn:microsoft.com/office/officeart/2018/2/layout/IconVerticalSolidList"/>
    <dgm:cxn modelId="{6A31963E-8AD1-4C04-948B-DF771FB27C44}" type="presParOf" srcId="{A3DB43F6-0941-4FE8-8756-1F9E060E931E}" destId="{DD2DC680-9DDE-4F9C-BFF6-902488BC9252}" srcOrd="3" destOrd="0" presId="urn:microsoft.com/office/officeart/2018/2/layout/IconVerticalSolidList"/>
    <dgm:cxn modelId="{6D4BAC57-3C0B-4DC9-8597-08A1D70E2FDD}" type="presParOf" srcId="{78FE1EE6-677C-4404-95D2-E46EDB4F7E21}" destId="{01537F5A-7FA8-4B5C-A5B2-B055B4F3C0AB}" srcOrd="7" destOrd="0" presId="urn:microsoft.com/office/officeart/2018/2/layout/IconVerticalSolidList"/>
    <dgm:cxn modelId="{1CE59C6A-9A9D-471E-872A-AEEA751AF8BA}" type="presParOf" srcId="{78FE1EE6-677C-4404-95D2-E46EDB4F7E21}" destId="{C3749031-2ECB-41C4-97C3-E77DCE711000}" srcOrd="8" destOrd="0" presId="urn:microsoft.com/office/officeart/2018/2/layout/IconVerticalSolidList"/>
    <dgm:cxn modelId="{1C85A2A3-B8BE-4184-AC4F-89C179B79BD2}" type="presParOf" srcId="{C3749031-2ECB-41C4-97C3-E77DCE711000}" destId="{B20415ED-D553-433F-B39F-56706D649B89}" srcOrd="0" destOrd="0" presId="urn:microsoft.com/office/officeart/2018/2/layout/IconVerticalSolidList"/>
    <dgm:cxn modelId="{E18D332C-37AE-4FF7-984B-FBD55A99235F}" type="presParOf" srcId="{C3749031-2ECB-41C4-97C3-E77DCE711000}" destId="{0206C335-8FCE-4A57-8121-787E2B4787B9}" srcOrd="1" destOrd="0" presId="urn:microsoft.com/office/officeart/2018/2/layout/IconVerticalSolidList"/>
    <dgm:cxn modelId="{EEEA4205-7F8B-415E-8FC5-C9E1D8B2A94F}" type="presParOf" srcId="{C3749031-2ECB-41C4-97C3-E77DCE711000}" destId="{6790A871-12B3-4736-9AFD-9F646C2A0AE4}" srcOrd="2" destOrd="0" presId="urn:microsoft.com/office/officeart/2018/2/layout/IconVerticalSolidList"/>
    <dgm:cxn modelId="{93DE156C-3DA8-44B9-894E-D6D0205E0CD0}" type="presParOf" srcId="{C3749031-2ECB-41C4-97C3-E77DCE711000}" destId="{2B43E0BE-CB63-4CE5-B97D-A2CD843CC24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CE17DE-8B28-4824-AFFB-5A8EACCF7E6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65932DB-DBEC-414D-AD79-B7BD2A79D2AE}">
      <dgm:prSet/>
      <dgm:spPr/>
      <dgm:t>
        <a:bodyPr/>
        <a:lstStyle/>
        <a:p>
          <a:pPr>
            <a:lnSpc>
              <a:spcPct val="100000"/>
            </a:lnSpc>
          </a:pPr>
          <a:r>
            <a:rPr lang="en-US"/>
            <a:t>There are  Some Games That Can Helps to Create Money By just Playing Online.</a:t>
          </a:r>
        </a:p>
      </dgm:t>
    </dgm:pt>
    <dgm:pt modelId="{00B446FC-FA5C-4DBF-9408-A60CFAC1C775}" type="parTrans" cxnId="{485C5DB0-E81A-4980-B5EF-1A9273F7162F}">
      <dgm:prSet/>
      <dgm:spPr/>
      <dgm:t>
        <a:bodyPr/>
        <a:lstStyle/>
        <a:p>
          <a:endParaRPr lang="en-US"/>
        </a:p>
      </dgm:t>
    </dgm:pt>
    <dgm:pt modelId="{975737E1-1A23-4840-99C8-4E75B1961134}" type="sibTrans" cxnId="{485C5DB0-E81A-4980-B5EF-1A9273F7162F}">
      <dgm:prSet/>
      <dgm:spPr/>
      <dgm:t>
        <a:bodyPr/>
        <a:lstStyle/>
        <a:p>
          <a:endParaRPr lang="en-US"/>
        </a:p>
      </dgm:t>
    </dgm:pt>
    <dgm:pt modelId="{312A5A35-3E84-4C87-8CEA-2935EA61AFF2}">
      <dgm:prSet/>
      <dgm:spPr/>
      <dgm:t>
        <a:bodyPr/>
        <a:lstStyle/>
        <a:p>
          <a:pPr>
            <a:lnSpc>
              <a:spcPct val="100000"/>
            </a:lnSpc>
          </a:pPr>
          <a:r>
            <a:rPr lang="en-US"/>
            <a:t>By Playing In Website It shows Some Ads that Pay for that and this also used in Donation.</a:t>
          </a:r>
        </a:p>
      </dgm:t>
    </dgm:pt>
    <dgm:pt modelId="{28D80E2E-F3C3-4F98-8DB0-4DF248B31B05}" type="parTrans" cxnId="{DBF91FA1-2FF6-44AB-8817-D54090B6E5AE}">
      <dgm:prSet/>
      <dgm:spPr/>
      <dgm:t>
        <a:bodyPr/>
        <a:lstStyle/>
        <a:p>
          <a:endParaRPr lang="en-US"/>
        </a:p>
      </dgm:t>
    </dgm:pt>
    <dgm:pt modelId="{817F31A4-C554-4BFC-8723-D85BA0F35772}" type="sibTrans" cxnId="{DBF91FA1-2FF6-44AB-8817-D54090B6E5AE}">
      <dgm:prSet/>
      <dgm:spPr/>
      <dgm:t>
        <a:bodyPr/>
        <a:lstStyle/>
        <a:p>
          <a:endParaRPr lang="en-US"/>
        </a:p>
      </dgm:t>
    </dgm:pt>
    <dgm:pt modelId="{4E71DD0A-1A08-4CC8-8C31-2A7CFF0D006B}">
      <dgm:prSet/>
      <dgm:spPr/>
      <dgm:t>
        <a:bodyPr/>
        <a:lstStyle/>
        <a:p>
          <a:pPr>
            <a:lnSpc>
              <a:spcPct val="100000"/>
            </a:lnSpc>
          </a:pPr>
          <a:r>
            <a:rPr lang="en-US"/>
            <a:t>Platforms Like Youtube And some Streaming Platforms are provided In this website and Just by watching Videos and survey the platform the Ads are shown to user.</a:t>
          </a:r>
        </a:p>
      </dgm:t>
    </dgm:pt>
    <dgm:pt modelId="{D3586EE1-DB87-49BE-842E-3547FA99323C}" type="parTrans" cxnId="{A7C58EAD-D920-4191-BDD0-CFF67D6FC8E1}">
      <dgm:prSet/>
      <dgm:spPr/>
      <dgm:t>
        <a:bodyPr/>
        <a:lstStyle/>
        <a:p>
          <a:endParaRPr lang="en-US"/>
        </a:p>
      </dgm:t>
    </dgm:pt>
    <dgm:pt modelId="{C013C0E1-7B17-4B31-92C6-A384BB7CED7B}" type="sibTrans" cxnId="{A7C58EAD-D920-4191-BDD0-CFF67D6FC8E1}">
      <dgm:prSet/>
      <dgm:spPr/>
      <dgm:t>
        <a:bodyPr/>
        <a:lstStyle/>
        <a:p>
          <a:endParaRPr lang="en-US"/>
        </a:p>
      </dgm:t>
    </dgm:pt>
    <dgm:pt modelId="{F99E4629-3C2C-4437-8621-9CACF9596B64}" type="pres">
      <dgm:prSet presAssocID="{9BCE17DE-8B28-4824-AFFB-5A8EACCF7E68}" presName="root" presStyleCnt="0">
        <dgm:presLayoutVars>
          <dgm:dir/>
          <dgm:resizeHandles val="exact"/>
        </dgm:presLayoutVars>
      </dgm:prSet>
      <dgm:spPr/>
    </dgm:pt>
    <dgm:pt modelId="{8A980B4C-5CA2-48AC-B498-4440629885C1}" type="pres">
      <dgm:prSet presAssocID="{265932DB-DBEC-414D-AD79-B7BD2A79D2AE}" presName="compNode" presStyleCnt="0"/>
      <dgm:spPr/>
    </dgm:pt>
    <dgm:pt modelId="{03FDE4A2-CEE8-4D61-9CD2-FF51ED3F853B}" type="pres">
      <dgm:prSet presAssocID="{265932DB-DBEC-414D-AD79-B7BD2A79D2AE}" presName="bgRect" presStyleLbl="bgShp" presStyleIdx="0" presStyleCnt="3"/>
      <dgm:spPr/>
    </dgm:pt>
    <dgm:pt modelId="{2B28CA6B-DED7-4972-A8B7-12A8B21D0722}" type="pres">
      <dgm:prSet presAssocID="{265932DB-DBEC-414D-AD79-B7BD2A79D2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ame controller"/>
        </a:ext>
      </dgm:extLst>
    </dgm:pt>
    <dgm:pt modelId="{5A5C3718-E650-4480-9E97-D322FC0C7073}" type="pres">
      <dgm:prSet presAssocID="{265932DB-DBEC-414D-AD79-B7BD2A79D2AE}" presName="spaceRect" presStyleCnt="0"/>
      <dgm:spPr/>
    </dgm:pt>
    <dgm:pt modelId="{442EF061-28E1-4A38-8C3C-C91A755D7447}" type="pres">
      <dgm:prSet presAssocID="{265932DB-DBEC-414D-AD79-B7BD2A79D2AE}" presName="parTx" presStyleLbl="revTx" presStyleIdx="0" presStyleCnt="3">
        <dgm:presLayoutVars>
          <dgm:chMax val="0"/>
          <dgm:chPref val="0"/>
        </dgm:presLayoutVars>
      </dgm:prSet>
      <dgm:spPr/>
    </dgm:pt>
    <dgm:pt modelId="{7292488B-8B9B-4D24-BFFE-04224D27A3DB}" type="pres">
      <dgm:prSet presAssocID="{975737E1-1A23-4840-99C8-4E75B1961134}" presName="sibTrans" presStyleCnt="0"/>
      <dgm:spPr/>
    </dgm:pt>
    <dgm:pt modelId="{CE199348-4C16-4ABB-A036-4F90FE60E147}" type="pres">
      <dgm:prSet presAssocID="{312A5A35-3E84-4C87-8CEA-2935EA61AFF2}" presName="compNode" presStyleCnt="0"/>
      <dgm:spPr/>
    </dgm:pt>
    <dgm:pt modelId="{80EBA33E-3F15-440E-998D-F970B8D20DCC}" type="pres">
      <dgm:prSet presAssocID="{312A5A35-3E84-4C87-8CEA-2935EA61AFF2}" presName="bgRect" presStyleLbl="bgShp" presStyleIdx="1" presStyleCnt="3"/>
      <dgm:spPr/>
    </dgm:pt>
    <dgm:pt modelId="{703320A0-E2C6-4E50-B375-0EE8F4B11D54}" type="pres">
      <dgm:prSet presAssocID="{312A5A35-3E84-4C87-8CEA-2935EA61AFF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keting"/>
        </a:ext>
      </dgm:extLst>
    </dgm:pt>
    <dgm:pt modelId="{5A0E1B5D-973A-4B7E-9FB9-28A9F0E940AF}" type="pres">
      <dgm:prSet presAssocID="{312A5A35-3E84-4C87-8CEA-2935EA61AFF2}" presName="spaceRect" presStyleCnt="0"/>
      <dgm:spPr/>
    </dgm:pt>
    <dgm:pt modelId="{5443734F-2B5C-4C31-A97D-53512D81BAFD}" type="pres">
      <dgm:prSet presAssocID="{312A5A35-3E84-4C87-8CEA-2935EA61AFF2}" presName="parTx" presStyleLbl="revTx" presStyleIdx="1" presStyleCnt="3">
        <dgm:presLayoutVars>
          <dgm:chMax val="0"/>
          <dgm:chPref val="0"/>
        </dgm:presLayoutVars>
      </dgm:prSet>
      <dgm:spPr/>
    </dgm:pt>
    <dgm:pt modelId="{93C32890-346A-4A3B-8595-50231E1B055E}" type="pres">
      <dgm:prSet presAssocID="{817F31A4-C554-4BFC-8723-D85BA0F35772}" presName="sibTrans" presStyleCnt="0"/>
      <dgm:spPr/>
    </dgm:pt>
    <dgm:pt modelId="{379205FC-972C-48DE-AC87-1825A00260F1}" type="pres">
      <dgm:prSet presAssocID="{4E71DD0A-1A08-4CC8-8C31-2A7CFF0D006B}" presName="compNode" presStyleCnt="0"/>
      <dgm:spPr/>
    </dgm:pt>
    <dgm:pt modelId="{DEDE6167-B405-44E8-97D9-DFD2C9E66E4D}" type="pres">
      <dgm:prSet presAssocID="{4E71DD0A-1A08-4CC8-8C31-2A7CFF0D006B}" presName="bgRect" presStyleLbl="bgShp" presStyleIdx="2" presStyleCnt="3"/>
      <dgm:spPr/>
    </dgm:pt>
    <dgm:pt modelId="{17649D3B-33CC-495B-8AB9-3AD2345B794F}" type="pres">
      <dgm:prSet presAssocID="{4E71DD0A-1A08-4CC8-8C31-2A7CFF0D00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levision"/>
        </a:ext>
      </dgm:extLst>
    </dgm:pt>
    <dgm:pt modelId="{A597A5FF-DE0B-4B7B-9494-24AE11799CAA}" type="pres">
      <dgm:prSet presAssocID="{4E71DD0A-1A08-4CC8-8C31-2A7CFF0D006B}" presName="spaceRect" presStyleCnt="0"/>
      <dgm:spPr/>
    </dgm:pt>
    <dgm:pt modelId="{6B05797D-CDCE-43E4-92BC-BA61E6519520}" type="pres">
      <dgm:prSet presAssocID="{4E71DD0A-1A08-4CC8-8C31-2A7CFF0D006B}" presName="parTx" presStyleLbl="revTx" presStyleIdx="2" presStyleCnt="3">
        <dgm:presLayoutVars>
          <dgm:chMax val="0"/>
          <dgm:chPref val="0"/>
        </dgm:presLayoutVars>
      </dgm:prSet>
      <dgm:spPr/>
    </dgm:pt>
  </dgm:ptLst>
  <dgm:cxnLst>
    <dgm:cxn modelId="{7DD19919-A2B4-409F-85C9-343136387694}" type="presOf" srcId="{265932DB-DBEC-414D-AD79-B7BD2A79D2AE}" destId="{442EF061-28E1-4A38-8C3C-C91A755D7447}" srcOrd="0" destOrd="0" presId="urn:microsoft.com/office/officeart/2018/2/layout/IconVerticalSolidList"/>
    <dgm:cxn modelId="{0CADA034-C28B-4DB1-9259-A2748C06DDAE}" type="presOf" srcId="{312A5A35-3E84-4C87-8CEA-2935EA61AFF2}" destId="{5443734F-2B5C-4C31-A97D-53512D81BAFD}" srcOrd="0" destOrd="0" presId="urn:microsoft.com/office/officeart/2018/2/layout/IconVerticalSolidList"/>
    <dgm:cxn modelId="{CAA4CE8E-97A3-4B12-AD80-1900EACE11F5}" type="presOf" srcId="{9BCE17DE-8B28-4824-AFFB-5A8EACCF7E68}" destId="{F99E4629-3C2C-4437-8621-9CACF9596B64}" srcOrd="0" destOrd="0" presId="urn:microsoft.com/office/officeart/2018/2/layout/IconVerticalSolidList"/>
    <dgm:cxn modelId="{DBF91FA1-2FF6-44AB-8817-D54090B6E5AE}" srcId="{9BCE17DE-8B28-4824-AFFB-5A8EACCF7E68}" destId="{312A5A35-3E84-4C87-8CEA-2935EA61AFF2}" srcOrd="1" destOrd="0" parTransId="{28D80E2E-F3C3-4F98-8DB0-4DF248B31B05}" sibTransId="{817F31A4-C554-4BFC-8723-D85BA0F35772}"/>
    <dgm:cxn modelId="{A7C58EAD-D920-4191-BDD0-CFF67D6FC8E1}" srcId="{9BCE17DE-8B28-4824-AFFB-5A8EACCF7E68}" destId="{4E71DD0A-1A08-4CC8-8C31-2A7CFF0D006B}" srcOrd="2" destOrd="0" parTransId="{D3586EE1-DB87-49BE-842E-3547FA99323C}" sibTransId="{C013C0E1-7B17-4B31-92C6-A384BB7CED7B}"/>
    <dgm:cxn modelId="{485C5DB0-E81A-4980-B5EF-1A9273F7162F}" srcId="{9BCE17DE-8B28-4824-AFFB-5A8EACCF7E68}" destId="{265932DB-DBEC-414D-AD79-B7BD2A79D2AE}" srcOrd="0" destOrd="0" parTransId="{00B446FC-FA5C-4DBF-9408-A60CFAC1C775}" sibTransId="{975737E1-1A23-4840-99C8-4E75B1961134}"/>
    <dgm:cxn modelId="{80108AC9-D1AA-4C36-8DCF-F351E4BE241C}" type="presOf" srcId="{4E71DD0A-1A08-4CC8-8C31-2A7CFF0D006B}" destId="{6B05797D-CDCE-43E4-92BC-BA61E6519520}" srcOrd="0" destOrd="0" presId="urn:microsoft.com/office/officeart/2018/2/layout/IconVerticalSolidList"/>
    <dgm:cxn modelId="{B37BA662-4477-42BA-A952-E206790A3807}" type="presParOf" srcId="{F99E4629-3C2C-4437-8621-9CACF9596B64}" destId="{8A980B4C-5CA2-48AC-B498-4440629885C1}" srcOrd="0" destOrd="0" presId="urn:microsoft.com/office/officeart/2018/2/layout/IconVerticalSolidList"/>
    <dgm:cxn modelId="{E3377388-23E2-471F-AE3F-0114C35078F4}" type="presParOf" srcId="{8A980B4C-5CA2-48AC-B498-4440629885C1}" destId="{03FDE4A2-CEE8-4D61-9CD2-FF51ED3F853B}" srcOrd="0" destOrd="0" presId="urn:microsoft.com/office/officeart/2018/2/layout/IconVerticalSolidList"/>
    <dgm:cxn modelId="{E2CF4EDA-37F2-46C4-AAC7-B1742A50778E}" type="presParOf" srcId="{8A980B4C-5CA2-48AC-B498-4440629885C1}" destId="{2B28CA6B-DED7-4972-A8B7-12A8B21D0722}" srcOrd="1" destOrd="0" presId="urn:microsoft.com/office/officeart/2018/2/layout/IconVerticalSolidList"/>
    <dgm:cxn modelId="{A834BA7A-A420-417C-8832-2355C7341A6B}" type="presParOf" srcId="{8A980B4C-5CA2-48AC-B498-4440629885C1}" destId="{5A5C3718-E650-4480-9E97-D322FC0C7073}" srcOrd="2" destOrd="0" presId="urn:microsoft.com/office/officeart/2018/2/layout/IconVerticalSolidList"/>
    <dgm:cxn modelId="{6398191F-E9BE-46C6-BF6E-E065C5D0551B}" type="presParOf" srcId="{8A980B4C-5CA2-48AC-B498-4440629885C1}" destId="{442EF061-28E1-4A38-8C3C-C91A755D7447}" srcOrd="3" destOrd="0" presId="urn:microsoft.com/office/officeart/2018/2/layout/IconVerticalSolidList"/>
    <dgm:cxn modelId="{4ED945AB-021B-4884-B941-07925AA094A1}" type="presParOf" srcId="{F99E4629-3C2C-4437-8621-9CACF9596B64}" destId="{7292488B-8B9B-4D24-BFFE-04224D27A3DB}" srcOrd="1" destOrd="0" presId="urn:microsoft.com/office/officeart/2018/2/layout/IconVerticalSolidList"/>
    <dgm:cxn modelId="{8A01CA0D-EEFD-46D4-93D3-617A27850CD2}" type="presParOf" srcId="{F99E4629-3C2C-4437-8621-9CACF9596B64}" destId="{CE199348-4C16-4ABB-A036-4F90FE60E147}" srcOrd="2" destOrd="0" presId="urn:microsoft.com/office/officeart/2018/2/layout/IconVerticalSolidList"/>
    <dgm:cxn modelId="{6554FD11-ADA0-4A74-9BAE-62385C0F15DE}" type="presParOf" srcId="{CE199348-4C16-4ABB-A036-4F90FE60E147}" destId="{80EBA33E-3F15-440E-998D-F970B8D20DCC}" srcOrd="0" destOrd="0" presId="urn:microsoft.com/office/officeart/2018/2/layout/IconVerticalSolidList"/>
    <dgm:cxn modelId="{323C6A58-EFF4-4BA3-84AD-3681ABED420B}" type="presParOf" srcId="{CE199348-4C16-4ABB-A036-4F90FE60E147}" destId="{703320A0-E2C6-4E50-B375-0EE8F4B11D54}" srcOrd="1" destOrd="0" presId="urn:microsoft.com/office/officeart/2018/2/layout/IconVerticalSolidList"/>
    <dgm:cxn modelId="{124FE2DC-6FD7-4C3D-BAFD-71218A44C9E4}" type="presParOf" srcId="{CE199348-4C16-4ABB-A036-4F90FE60E147}" destId="{5A0E1B5D-973A-4B7E-9FB9-28A9F0E940AF}" srcOrd="2" destOrd="0" presId="urn:microsoft.com/office/officeart/2018/2/layout/IconVerticalSolidList"/>
    <dgm:cxn modelId="{5814B4B3-1107-412C-9E29-92B205500C79}" type="presParOf" srcId="{CE199348-4C16-4ABB-A036-4F90FE60E147}" destId="{5443734F-2B5C-4C31-A97D-53512D81BAFD}" srcOrd="3" destOrd="0" presId="urn:microsoft.com/office/officeart/2018/2/layout/IconVerticalSolidList"/>
    <dgm:cxn modelId="{BFB6BBF8-AB9A-4F92-B8BA-407CADAA6534}" type="presParOf" srcId="{F99E4629-3C2C-4437-8621-9CACF9596B64}" destId="{93C32890-346A-4A3B-8595-50231E1B055E}" srcOrd="3" destOrd="0" presId="urn:microsoft.com/office/officeart/2018/2/layout/IconVerticalSolidList"/>
    <dgm:cxn modelId="{5A34FE38-42E1-4F84-98BB-C78C1F6E8F97}" type="presParOf" srcId="{F99E4629-3C2C-4437-8621-9CACF9596B64}" destId="{379205FC-972C-48DE-AC87-1825A00260F1}" srcOrd="4" destOrd="0" presId="urn:microsoft.com/office/officeart/2018/2/layout/IconVerticalSolidList"/>
    <dgm:cxn modelId="{A2B611DB-2161-4BD8-ACFE-651A8CB60B6B}" type="presParOf" srcId="{379205FC-972C-48DE-AC87-1825A00260F1}" destId="{DEDE6167-B405-44E8-97D9-DFD2C9E66E4D}" srcOrd="0" destOrd="0" presId="urn:microsoft.com/office/officeart/2018/2/layout/IconVerticalSolidList"/>
    <dgm:cxn modelId="{9F83D7BA-68E0-49A5-8BC0-270D603D7137}" type="presParOf" srcId="{379205FC-972C-48DE-AC87-1825A00260F1}" destId="{17649D3B-33CC-495B-8AB9-3AD2345B794F}" srcOrd="1" destOrd="0" presId="urn:microsoft.com/office/officeart/2018/2/layout/IconVerticalSolidList"/>
    <dgm:cxn modelId="{BB178596-883C-4D99-8A80-6D686B16CE1F}" type="presParOf" srcId="{379205FC-972C-48DE-AC87-1825A00260F1}" destId="{A597A5FF-DE0B-4B7B-9494-24AE11799CAA}" srcOrd="2" destOrd="0" presId="urn:microsoft.com/office/officeart/2018/2/layout/IconVerticalSolidList"/>
    <dgm:cxn modelId="{8D87541C-1224-40EA-9617-6EF0CE187B4F}" type="presParOf" srcId="{379205FC-972C-48DE-AC87-1825A00260F1}" destId="{6B05797D-CDCE-43E4-92BC-BA61E651952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6CEE72-D2A1-41FA-8850-C87865DE268B}">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5E1B65-4BDB-4C0E-84BB-5200BC0D791E}">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3579EB-A422-4F58-A6B7-F8614B99A82D}">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t>Hospital Donation</a:t>
          </a:r>
        </a:p>
      </dsp:txBody>
      <dsp:txXfrm>
        <a:off x="836323" y="3399"/>
        <a:ext cx="9679276" cy="724089"/>
      </dsp:txXfrm>
    </dsp:sp>
    <dsp:sp modelId="{4D6DC657-E213-4653-B094-EA001817E80A}">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D938B3-58F0-485D-95B2-419A9ECBBFA3}">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2B9575-C03D-455F-BC55-5FB2ED98FE80}">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t>Blood Donation</a:t>
          </a:r>
        </a:p>
      </dsp:txBody>
      <dsp:txXfrm>
        <a:off x="836323" y="908511"/>
        <a:ext cx="9679276" cy="724089"/>
      </dsp:txXfrm>
    </dsp:sp>
    <dsp:sp modelId="{326BCB57-0EAB-48C7-B986-53E926908308}">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92B68A-3E35-4319-81FD-254602CF27E6}">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CF5ACC-F034-4D6C-BBB3-DC1D4D13F21A}">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t>Animal Donation</a:t>
          </a:r>
        </a:p>
      </dsp:txBody>
      <dsp:txXfrm>
        <a:off x="836323" y="1813624"/>
        <a:ext cx="9679276" cy="724089"/>
      </dsp:txXfrm>
    </dsp:sp>
    <dsp:sp modelId="{29813596-5FB5-401E-9080-120EAB50CD6B}">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62A4F6-3CD8-4E4E-B8ED-3DC13EDFFC23}">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2DC680-9DDE-4F9C-BFF6-902488BC9252}">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t>Cloths Donation</a:t>
          </a:r>
        </a:p>
      </dsp:txBody>
      <dsp:txXfrm>
        <a:off x="836323" y="2718736"/>
        <a:ext cx="9679276" cy="724089"/>
      </dsp:txXfrm>
    </dsp:sp>
    <dsp:sp modelId="{B20415ED-D553-433F-B39F-56706D649B89}">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06C335-8FCE-4A57-8121-787E2B4787B9}">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43E0BE-CB63-4CE5-B97D-A2CD843CC24A}">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US" sz="1900" kern="1200"/>
            <a:t>Crisis Donation</a:t>
          </a:r>
        </a:p>
      </dsp:txBody>
      <dsp:txXfrm>
        <a:off x="836323" y="3623848"/>
        <a:ext cx="9679276" cy="724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FDE4A2-CEE8-4D61-9CD2-FF51ED3F853B}">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28CA6B-DED7-4972-A8B7-12A8B21D0722}">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2EF061-28E1-4A38-8C3C-C91A755D7447}">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There are  Some Games That Can Helps to Create Money By just Playing Online.</a:t>
          </a:r>
        </a:p>
      </dsp:txBody>
      <dsp:txXfrm>
        <a:off x="1435590" y="531"/>
        <a:ext cx="9080009" cy="1242935"/>
      </dsp:txXfrm>
    </dsp:sp>
    <dsp:sp modelId="{80EBA33E-3F15-440E-998D-F970B8D20DCC}">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3320A0-E2C6-4E50-B375-0EE8F4B11D54}">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43734F-2B5C-4C31-A97D-53512D81BAFD}">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By Playing In Website It shows Some Ads that Pay for that and this also used in Donation.</a:t>
          </a:r>
        </a:p>
      </dsp:txBody>
      <dsp:txXfrm>
        <a:off x="1435590" y="1554201"/>
        <a:ext cx="9080009" cy="1242935"/>
      </dsp:txXfrm>
    </dsp:sp>
    <dsp:sp modelId="{DEDE6167-B405-44E8-97D9-DFD2C9E66E4D}">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649D3B-33CC-495B-8AB9-3AD2345B794F}">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05797D-CDCE-43E4-92BC-BA61E6519520}">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Platforms Like Youtube And some Streaming Platforms are provided In this website and Just by watching Videos and survey the platform the Ads are shown to user.</a:t>
          </a:r>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6439-0BE2-0282-BFC4-89AF5A7BD3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37C7819-EAC8-E0D7-2784-6C5D2EE81C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8F0DEA-D7ED-39FD-6750-42CC7EDFE4DD}"/>
              </a:ext>
            </a:extLst>
          </p:cNvPr>
          <p:cNvSpPr>
            <a:spLocks noGrp="1"/>
          </p:cNvSpPr>
          <p:nvPr>
            <p:ph type="dt" sz="half" idx="10"/>
          </p:nvPr>
        </p:nvSpPr>
        <p:spPr/>
        <p:txBody>
          <a:bodyPr/>
          <a:lstStyle/>
          <a:p>
            <a:fld id="{2E2C3B4F-9AAE-4EFF-A053-DC4A00B2AE1F}" type="datetimeFigureOut">
              <a:rPr lang="en-IN" smtClean="0"/>
              <a:t>04-02-2024</a:t>
            </a:fld>
            <a:endParaRPr lang="en-IN"/>
          </a:p>
        </p:txBody>
      </p:sp>
      <p:sp>
        <p:nvSpPr>
          <p:cNvPr id="5" name="Footer Placeholder 4">
            <a:extLst>
              <a:ext uri="{FF2B5EF4-FFF2-40B4-BE49-F238E27FC236}">
                <a16:creationId xmlns:a16="http://schemas.microsoft.com/office/drawing/2014/main" id="{8412AA97-055E-9A52-2ED8-A7A647A3C1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2F0A9B-39FF-3313-7144-10218BB92B91}"/>
              </a:ext>
            </a:extLst>
          </p:cNvPr>
          <p:cNvSpPr>
            <a:spLocks noGrp="1"/>
          </p:cNvSpPr>
          <p:nvPr>
            <p:ph type="sldNum" sz="quarter" idx="12"/>
          </p:nvPr>
        </p:nvSpPr>
        <p:spPr/>
        <p:txBody>
          <a:bodyPr/>
          <a:lstStyle/>
          <a:p>
            <a:fld id="{6AC49F84-8B98-46F3-A09D-8A12693D9B7B}" type="slidenum">
              <a:rPr lang="en-IN" smtClean="0"/>
              <a:t>‹#›</a:t>
            </a:fld>
            <a:endParaRPr lang="en-IN"/>
          </a:p>
        </p:txBody>
      </p:sp>
    </p:spTree>
    <p:extLst>
      <p:ext uri="{BB962C8B-B14F-4D97-AF65-F5344CB8AC3E}">
        <p14:creationId xmlns:p14="http://schemas.microsoft.com/office/powerpoint/2010/main" val="486969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AB55C-9E5A-289F-4246-E455A04E2B9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8F481D2-5A79-9BC0-612C-02E30C0C31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D480D1-AB59-D1E8-7140-D3B43AFFF6ED}"/>
              </a:ext>
            </a:extLst>
          </p:cNvPr>
          <p:cNvSpPr>
            <a:spLocks noGrp="1"/>
          </p:cNvSpPr>
          <p:nvPr>
            <p:ph type="dt" sz="half" idx="10"/>
          </p:nvPr>
        </p:nvSpPr>
        <p:spPr/>
        <p:txBody>
          <a:bodyPr/>
          <a:lstStyle/>
          <a:p>
            <a:fld id="{2E2C3B4F-9AAE-4EFF-A053-DC4A00B2AE1F}" type="datetimeFigureOut">
              <a:rPr lang="en-IN" smtClean="0"/>
              <a:t>04-02-2024</a:t>
            </a:fld>
            <a:endParaRPr lang="en-IN"/>
          </a:p>
        </p:txBody>
      </p:sp>
      <p:sp>
        <p:nvSpPr>
          <p:cNvPr id="5" name="Footer Placeholder 4">
            <a:extLst>
              <a:ext uri="{FF2B5EF4-FFF2-40B4-BE49-F238E27FC236}">
                <a16:creationId xmlns:a16="http://schemas.microsoft.com/office/drawing/2014/main" id="{B30E8F3D-0529-B4A7-3129-8E2606156F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8B9E50-7434-3329-3DF0-A654A4E8FFD3}"/>
              </a:ext>
            </a:extLst>
          </p:cNvPr>
          <p:cNvSpPr>
            <a:spLocks noGrp="1"/>
          </p:cNvSpPr>
          <p:nvPr>
            <p:ph type="sldNum" sz="quarter" idx="12"/>
          </p:nvPr>
        </p:nvSpPr>
        <p:spPr/>
        <p:txBody>
          <a:bodyPr/>
          <a:lstStyle/>
          <a:p>
            <a:fld id="{6AC49F84-8B98-46F3-A09D-8A12693D9B7B}" type="slidenum">
              <a:rPr lang="en-IN" smtClean="0"/>
              <a:t>‹#›</a:t>
            </a:fld>
            <a:endParaRPr lang="en-IN"/>
          </a:p>
        </p:txBody>
      </p:sp>
    </p:spTree>
    <p:extLst>
      <p:ext uri="{BB962C8B-B14F-4D97-AF65-F5344CB8AC3E}">
        <p14:creationId xmlns:p14="http://schemas.microsoft.com/office/powerpoint/2010/main" val="18697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8FDA5C-1477-A1F8-196E-51DC0A87449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6A7AD63-BBD7-5282-DE72-4A6CE93744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A871FD-9150-BEA4-1126-44F5E62B59C7}"/>
              </a:ext>
            </a:extLst>
          </p:cNvPr>
          <p:cNvSpPr>
            <a:spLocks noGrp="1"/>
          </p:cNvSpPr>
          <p:nvPr>
            <p:ph type="dt" sz="half" idx="10"/>
          </p:nvPr>
        </p:nvSpPr>
        <p:spPr/>
        <p:txBody>
          <a:bodyPr/>
          <a:lstStyle/>
          <a:p>
            <a:fld id="{2E2C3B4F-9AAE-4EFF-A053-DC4A00B2AE1F}" type="datetimeFigureOut">
              <a:rPr lang="en-IN" smtClean="0"/>
              <a:t>04-02-2024</a:t>
            </a:fld>
            <a:endParaRPr lang="en-IN"/>
          </a:p>
        </p:txBody>
      </p:sp>
      <p:sp>
        <p:nvSpPr>
          <p:cNvPr id="5" name="Footer Placeholder 4">
            <a:extLst>
              <a:ext uri="{FF2B5EF4-FFF2-40B4-BE49-F238E27FC236}">
                <a16:creationId xmlns:a16="http://schemas.microsoft.com/office/drawing/2014/main" id="{84EEFE37-D780-AD80-AFD3-90839E308D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385ED9-B031-EB1E-D1F8-93FDAB69D5FF}"/>
              </a:ext>
            </a:extLst>
          </p:cNvPr>
          <p:cNvSpPr>
            <a:spLocks noGrp="1"/>
          </p:cNvSpPr>
          <p:nvPr>
            <p:ph type="sldNum" sz="quarter" idx="12"/>
          </p:nvPr>
        </p:nvSpPr>
        <p:spPr/>
        <p:txBody>
          <a:bodyPr/>
          <a:lstStyle/>
          <a:p>
            <a:fld id="{6AC49F84-8B98-46F3-A09D-8A12693D9B7B}" type="slidenum">
              <a:rPr lang="en-IN" smtClean="0"/>
              <a:t>‹#›</a:t>
            </a:fld>
            <a:endParaRPr lang="en-IN"/>
          </a:p>
        </p:txBody>
      </p:sp>
    </p:spTree>
    <p:extLst>
      <p:ext uri="{BB962C8B-B14F-4D97-AF65-F5344CB8AC3E}">
        <p14:creationId xmlns:p14="http://schemas.microsoft.com/office/powerpoint/2010/main" val="1701171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EE88-28F6-80F3-4F37-29B6266264B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3E1EB1B-82E8-A64D-5A60-D7045587BC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874AC0-1F01-D7B5-A3F3-628C08A97C27}"/>
              </a:ext>
            </a:extLst>
          </p:cNvPr>
          <p:cNvSpPr>
            <a:spLocks noGrp="1"/>
          </p:cNvSpPr>
          <p:nvPr>
            <p:ph type="dt" sz="half" idx="10"/>
          </p:nvPr>
        </p:nvSpPr>
        <p:spPr/>
        <p:txBody>
          <a:bodyPr/>
          <a:lstStyle/>
          <a:p>
            <a:fld id="{2E2C3B4F-9AAE-4EFF-A053-DC4A00B2AE1F}" type="datetimeFigureOut">
              <a:rPr lang="en-IN" smtClean="0"/>
              <a:t>04-02-2024</a:t>
            </a:fld>
            <a:endParaRPr lang="en-IN"/>
          </a:p>
        </p:txBody>
      </p:sp>
      <p:sp>
        <p:nvSpPr>
          <p:cNvPr id="5" name="Footer Placeholder 4">
            <a:extLst>
              <a:ext uri="{FF2B5EF4-FFF2-40B4-BE49-F238E27FC236}">
                <a16:creationId xmlns:a16="http://schemas.microsoft.com/office/drawing/2014/main" id="{839983A6-24B6-5815-8DF1-4FF82CD1D5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06D7BF-CDCE-326E-EBE5-F4DB44F8CEF6}"/>
              </a:ext>
            </a:extLst>
          </p:cNvPr>
          <p:cNvSpPr>
            <a:spLocks noGrp="1"/>
          </p:cNvSpPr>
          <p:nvPr>
            <p:ph type="sldNum" sz="quarter" idx="12"/>
          </p:nvPr>
        </p:nvSpPr>
        <p:spPr/>
        <p:txBody>
          <a:bodyPr/>
          <a:lstStyle/>
          <a:p>
            <a:fld id="{6AC49F84-8B98-46F3-A09D-8A12693D9B7B}" type="slidenum">
              <a:rPr lang="en-IN" smtClean="0"/>
              <a:t>‹#›</a:t>
            </a:fld>
            <a:endParaRPr lang="en-IN"/>
          </a:p>
        </p:txBody>
      </p:sp>
    </p:spTree>
    <p:extLst>
      <p:ext uri="{BB962C8B-B14F-4D97-AF65-F5344CB8AC3E}">
        <p14:creationId xmlns:p14="http://schemas.microsoft.com/office/powerpoint/2010/main" val="3735859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B6E20-7518-7B65-87A2-66B2EECCD0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2F513B-88D6-51BA-59FC-DFD2E6879F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8D8E29-18CF-DA0A-AA64-66765C5B9EDC}"/>
              </a:ext>
            </a:extLst>
          </p:cNvPr>
          <p:cNvSpPr>
            <a:spLocks noGrp="1"/>
          </p:cNvSpPr>
          <p:nvPr>
            <p:ph type="dt" sz="half" idx="10"/>
          </p:nvPr>
        </p:nvSpPr>
        <p:spPr/>
        <p:txBody>
          <a:bodyPr/>
          <a:lstStyle/>
          <a:p>
            <a:fld id="{2E2C3B4F-9AAE-4EFF-A053-DC4A00B2AE1F}" type="datetimeFigureOut">
              <a:rPr lang="en-IN" smtClean="0"/>
              <a:t>04-02-2024</a:t>
            </a:fld>
            <a:endParaRPr lang="en-IN"/>
          </a:p>
        </p:txBody>
      </p:sp>
      <p:sp>
        <p:nvSpPr>
          <p:cNvPr id="5" name="Footer Placeholder 4">
            <a:extLst>
              <a:ext uri="{FF2B5EF4-FFF2-40B4-BE49-F238E27FC236}">
                <a16:creationId xmlns:a16="http://schemas.microsoft.com/office/drawing/2014/main" id="{77C7D818-C9AD-29F7-55AF-B0F0384158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D94CD9-12F8-E777-5AE7-CD224ACD2A40}"/>
              </a:ext>
            </a:extLst>
          </p:cNvPr>
          <p:cNvSpPr>
            <a:spLocks noGrp="1"/>
          </p:cNvSpPr>
          <p:nvPr>
            <p:ph type="sldNum" sz="quarter" idx="12"/>
          </p:nvPr>
        </p:nvSpPr>
        <p:spPr/>
        <p:txBody>
          <a:bodyPr/>
          <a:lstStyle/>
          <a:p>
            <a:fld id="{6AC49F84-8B98-46F3-A09D-8A12693D9B7B}" type="slidenum">
              <a:rPr lang="en-IN" smtClean="0"/>
              <a:t>‹#›</a:t>
            </a:fld>
            <a:endParaRPr lang="en-IN"/>
          </a:p>
        </p:txBody>
      </p:sp>
    </p:spTree>
    <p:extLst>
      <p:ext uri="{BB962C8B-B14F-4D97-AF65-F5344CB8AC3E}">
        <p14:creationId xmlns:p14="http://schemas.microsoft.com/office/powerpoint/2010/main" val="2980506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03A1-3F0F-1831-F11E-CCC223DD50E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D81DA46-B413-333F-7455-EDBFB12732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5FA7F01-EBB7-3510-5F94-E1784A3E43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86E1B1B-143B-E5C6-4D99-DA81C9EECB62}"/>
              </a:ext>
            </a:extLst>
          </p:cNvPr>
          <p:cNvSpPr>
            <a:spLocks noGrp="1"/>
          </p:cNvSpPr>
          <p:nvPr>
            <p:ph type="dt" sz="half" idx="10"/>
          </p:nvPr>
        </p:nvSpPr>
        <p:spPr/>
        <p:txBody>
          <a:bodyPr/>
          <a:lstStyle/>
          <a:p>
            <a:fld id="{2E2C3B4F-9AAE-4EFF-A053-DC4A00B2AE1F}" type="datetimeFigureOut">
              <a:rPr lang="en-IN" smtClean="0"/>
              <a:t>04-02-2024</a:t>
            </a:fld>
            <a:endParaRPr lang="en-IN"/>
          </a:p>
        </p:txBody>
      </p:sp>
      <p:sp>
        <p:nvSpPr>
          <p:cNvPr id="6" name="Footer Placeholder 5">
            <a:extLst>
              <a:ext uri="{FF2B5EF4-FFF2-40B4-BE49-F238E27FC236}">
                <a16:creationId xmlns:a16="http://schemas.microsoft.com/office/drawing/2014/main" id="{D46C63CD-7DDF-5939-4646-265A6494E8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E14C38-7AFA-493F-29DF-37BD9AAB7FEC}"/>
              </a:ext>
            </a:extLst>
          </p:cNvPr>
          <p:cNvSpPr>
            <a:spLocks noGrp="1"/>
          </p:cNvSpPr>
          <p:nvPr>
            <p:ph type="sldNum" sz="quarter" idx="12"/>
          </p:nvPr>
        </p:nvSpPr>
        <p:spPr/>
        <p:txBody>
          <a:bodyPr/>
          <a:lstStyle/>
          <a:p>
            <a:fld id="{6AC49F84-8B98-46F3-A09D-8A12693D9B7B}" type="slidenum">
              <a:rPr lang="en-IN" smtClean="0"/>
              <a:t>‹#›</a:t>
            </a:fld>
            <a:endParaRPr lang="en-IN"/>
          </a:p>
        </p:txBody>
      </p:sp>
    </p:spTree>
    <p:extLst>
      <p:ext uri="{BB962C8B-B14F-4D97-AF65-F5344CB8AC3E}">
        <p14:creationId xmlns:p14="http://schemas.microsoft.com/office/powerpoint/2010/main" val="3157041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C231-8B75-8723-2F17-58FBD0B4A82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FFA3AEC-A38D-EDAD-339C-65D76D154C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AEF3B9-B72F-62A6-E3C7-B2539CC0BC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7F5BF50-CB30-41F7-744F-AC6BB87E19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2D7E51-0DF7-BD1F-78A6-267A55CF85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9EA4629-6B97-E146-9349-990CFB5F1F5E}"/>
              </a:ext>
            </a:extLst>
          </p:cNvPr>
          <p:cNvSpPr>
            <a:spLocks noGrp="1"/>
          </p:cNvSpPr>
          <p:nvPr>
            <p:ph type="dt" sz="half" idx="10"/>
          </p:nvPr>
        </p:nvSpPr>
        <p:spPr/>
        <p:txBody>
          <a:bodyPr/>
          <a:lstStyle/>
          <a:p>
            <a:fld id="{2E2C3B4F-9AAE-4EFF-A053-DC4A00B2AE1F}" type="datetimeFigureOut">
              <a:rPr lang="en-IN" smtClean="0"/>
              <a:t>04-02-2024</a:t>
            </a:fld>
            <a:endParaRPr lang="en-IN"/>
          </a:p>
        </p:txBody>
      </p:sp>
      <p:sp>
        <p:nvSpPr>
          <p:cNvPr id="8" name="Footer Placeholder 7">
            <a:extLst>
              <a:ext uri="{FF2B5EF4-FFF2-40B4-BE49-F238E27FC236}">
                <a16:creationId xmlns:a16="http://schemas.microsoft.com/office/drawing/2014/main" id="{6C4C0367-865D-954C-5DC1-52AB0EA91CF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254649E-6456-6156-198A-E12787B7CEC1}"/>
              </a:ext>
            </a:extLst>
          </p:cNvPr>
          <p:cNvSpPr>
            <a:spLocks noGrp="1"/>
          </p:cNvSpPr>
          <p:nvPr>
            <p:ph type="sldNum" sz="quarter" idx="12"/>
          </p:nvPr>
        </p:nvSpPr>
        <p:spPr/>
        <p:txBody>
          <a:bodyPr/>
          <a:lstStyle/>
          <a:p>
            <a:fld id="{6AC49F84-8B98-46F3-A09D-8A12693D9B7B}" type="slidenum">
              <a:rPr lang="en-IN" smtClean="0"/>
              <a:t>‹#›</a:t>
            </a:fld>
            <a:endParaRPr lang="en-IN"/>
          </a:p>
        </p:txBody>
      </p:sp>
    </p:spTree>
    <p:extLst>
      <p:ext uri="{BB962C8B-B14F-4D97-AF65-F5344CB8AC3E}">
        <p14:creationId xmlns:p14="http://schemas.microsoft.com/office/powerpoint/2010/main" val="1555681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7FFDE-B37A-E261-D031-914B6CDE8A6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B87EA2F-EF3C-631E-9EDD-74C93D00094A}"/>
              </a:ext>
            </a:extLst>
          </p:cNvPr>
          <p:cNvSpPr>
            <a:spLocks noGrp="1"/>
          </p:cNvSpPr>
          <p:nvPr>
            <p:ph type="dt" sz="half" idx="10"/>
          </p:nvPr>
        </p:nvSpPr>
        <p:spPr/>
        <p:txBody>
          <a:bodyPr/>
          <a:lstStyle/>
          <a:p>
            <a:fld id="{2E2C3B4F-9AAE-4EFF-A053-DC4A00B2AE1F}" type="datetimeFigureOut">
              <a:rPr lang="en-IN" smtClean="0"/>
              <a:t>04-02-2024</a:t>
            </a:fld>
            <a:endParaRPr lang="en-IN"/>
          </a:p>
        </p:txBody>
      </p:sp>
      <p:sp>
        <p:nvSpPr>
          <p:cNvPr id="4" name="Footer Placeholder 3">
            <a:extLst>
              <a:ext uri="{FF2B5EF4-FFF2-40B4-BE49-F238E27FC236}">
                <a16:creationId xmlns:a16="http://schemas.microsoft.com/office/drawing/2014/main" id="{20EAFBEF-9B39-2B9E-E8A9-8C7EF9EEC4A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69A0E95-2006-86D5-E010-5D672EA8EE2A}"/>
              </a:ext>
            </a:extLst>
          </p:cNvPr>
          <p:cNvSpPr>
            <a:spLocks noGrp="1"/>
          </p:cNvSpPr>
          <p:nvPr>
            <p:ph type="sldNum" sz="quarter" idx="12"/>
          </p:nvPr>
        </p:nvSpPr>
        <p:spPr/>
        <p:txBody>
          <a:bodyPr/>
          <a:lstStyle/>
          <a:p>
            <a:fld id="{6AC49F84-8B98-46F3-A09D-8A12693D9B7B}" type="slidenum">
              <a:rPr lang="en-IN" smtClean="0"/>
              <a:t>‹#›</a:t>
            </a:fld>
            <a:endParaRPr lang="en-IN"/>
          </a:p>
        </p:txBody>
      </p:sp>
    </p:spTree>
    <p:extLst>
      <p:ext uri="{BB962C8B-B14F-4D97-AF65-F5344CB8AC3E}">
        <p14:creationId xmlns:p14="http://schemas.microsoft.com/office/powerpoint/2010/main" val="239952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B5C8D6-9140-1CEE-3435-44BBCA4EE593}"/>
              </a:ext>
            </a:extLst>
          </p:cNvPr>
          <p:cNvSpPr>
            <a:spLocks noGrp="1"/>
          </p:cNvSpPr>
          <p:nvPr>
            <p:ph type="dt" sz="half" idx="10"/>
          </p:nvPr>
        </p:nvSpPr>
        <p:spPr/>
        <p:txBody>
          <a:bodyPr/>
          <a:lstStyle/>
          <a:p>
            <a:fld id="{2E2C3B4F-9AAE-4EFF-A053-DC4A00B2AE1F}" type="datetimeFigureOut">
              <a:rPr lang="en-IN" smtClean="0"/>
              <a:t>04-02-2024</a:t>
            </a:fld>
            <a:endParaRPr lang="en-IN"/>
          </a:p>
        </p:txBody>
      </p:sp>
      <p:sp>
        <p:nvSpPr>
          <p:cNvPr id="3" name="Footer Placeholder 2">
            <a:extLst>
              <a:ext uri="{FF2B5EF4-FFF2-40B4-BE49-F238E27FC236}">
                <a16:creationId xmlns:a16="http://schemas.microsoft.com/office/drawing/2014/main" id="{6A11D920-83CF-6158-6E48-C5049E9F294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9E62BC9-6A66-9B5E-B09B-EA136AA9D537}"/>
              </a:ext>
            </a:extLst>
          </p:cNvPr>
          <p:cNvSpPr>
            <a:spLocks noGrp="1"/>
          </p:cNvSpPr>
          <p:nvPr>
            <p:ph type="sldNum" sz="quarter" idx="12"/>
          </p:nvPr>
        </p:nvSpPr>
        <p:spPr/>
        <p:txBody>
          <a:bodyPr/>
          <a:lstStyle/>
          <a:p>
            <a:fld id="{6AC49F84-8B98-46F3-A09D-8A12693D9B7B}" type="slidenum">
              <a:rPr lang="en-IN" smtClean="0"/>
              <a:t>‹#›</a:t>
            </a:fld>
            <a:endParaRPr lang="en-IN"/>
          </a:p>
        </p:txBody>
      </p:sp>
    </p:spTree>
    <p:extLst>
      <p:ext uri="{BB962C8B-B14F-4D97-AF65-F5344CB8AC3E}">
        <p14:creationId xmlns:p14="http://schemas.microsoft.com/office/powerpoint/2010/main" val="122183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84312-DF48-4E43-ECE0-E77B9E4F5E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F5C3E63-31F3-D6C9-77EA-E5AA601D84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6D288E4-5B30-DEF7-5C04-BBA2B201B2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049083-4F95-AF4E-DF0B-1978415BE1A1}"/>
              </a:ext>
            </a:extLst>
          </p:cNvPr>
          <p:cNvSpPr>
            <a:spLocks noGrp="1"/>
          </p:cNvSpPr>
          <p:nvPr>
            <p:ph type="dt" sz="half" idx="10"/>
          </p:nvPr>
        </p:nvSpPr>
        <p:spPr/>
        <p:txBody>
          <a:bodyPr/>
          <a:lstStyle/>
          <a:p>
            <a:fld id="{2E2C3B4F-9AAE-4EFF-A053-DC4A00B2AE1F}" type="datetimeFigureOut">
              <a:rPr lang="en-IN" smtClean="0"/>
              <a:t>04-02-2024</a:t>
            </a:fld>
            <a:endParaRPr lang="en-IN"/>
          </a:p>
        </p:txBody>
      </p:sp>
      <p:sp>
        <p:nvSpPr>
          <p:cNvPr id="6" name="Footer Placeholder 5">
            <a:extLst>
              <a:ext uri="{FF2B5EF4-FFF2-40B4-BE49-F238E27FC236}">
                <a16:creationId xmlns:a16="http://schemas.microsoft.com/office/drawing/2014/main" id="{8F2769CD-F339-FD12-4743-11F0BB38A6F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9787DF-DDCF-D3A9-7F48-540F9078AFCE}"/>
              </a:ext>
            </a:extLst>
          </p:cNvPr>
          <p:cNvSpPr>
            <a:spLocks noGrp="1"/>
          </p:cNvSpPr>
          <p:nvPr>
            <p:ph type="sldNum" sz="quarter" idx="12"/>
          </p:nvPr>
        </p:nvSpPr>
        <p:spPr/>
        <p:txBody>
          <a:bodyPr/>
          <a:lstStyle/>
          <a:p>
            <a:fld id="{6AC49F84-8B98-46F3-A09D-8A12693D9B7B}" type="slidenum">
              <a:rPr lang="en-IN" smtClean="0"/>
              <a:t>‹#›</a:t>
            </a:fld>
            <a:endParaRPr lang="en-IN"/>
          </a:p>
        </p:txBody>
      </p:sp>
    </p:spTree>
    <p:extLst>
      <p:ext uri="{BB962C8B-B14F-4D97-AF65-F5344CB8AC3E}">
        <p14:creationId xmlns:p14="http://schemas.microsoft.com/office/powerpoint/2010/main" val="909280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8ED75-58D2-9007-A06F-738C0E4C55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31A6197-F60C-912E-4CAC-5C5CD0AD32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23CF1A9-CD7C-C3EE-1C8A-3FA78635A0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D1F842-7D3A-36B0-E8ED-1D3B5081DCFE}"/>
              </a:ext>
            </a:extLst>
          </p:cNvPr>
          <p:cNvSpPr>
            <a:spLocks noGrp="1"/>
          </p:cNvSpPr>
          <p:nvPr>
            <p:ph type="dt" sz="half" idx="10"/>
          </p:nvPr>
        </p:nvSpPr>
        <p:spPr/>
        <p:txBody>
          <a:bodyPr/>
          <a:lstStyle/>
          <a:p>
            <a:fld id="{2E2C3B4F-9AAE-4EFF-A053-DC4A00B2AE1F}" type="datetimeFigureOut">
              <a:rPr lang="en-IN" smtClean="0"/>
              <a:t>04-02-2024</a:t>
            </a:fld>
            <a:endParaRPr lang="en-IN"/>
          </a:p>
        </p:txBody>
      </p:sp>
      <p:sp>
        <p:nvSpPr>
          <p:cNvPr id="6" name="Footer Placeholder 5">
            <a:extLst>
              <a:ext uri="{FF2B5EF4-FFF2-40B4-BE49-F238E27FC236}">
                <a16:creationId xmlns:a16="http://schemas.microsoft.com/office/drawing/2014/main" id="{A46E523C-CCD9-DCA6-B7EC-53EBABA1AB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60E199-9327-AE66-FF73-52678BB81482}"/>
              </a:ext>
            </a:extLst>
          </p:cNvPr>
          <p:cNvSpPr>
            <a:spLocks noGrp="1"/>
          </p:cNvSpPr>
          <p:nvPr>
            <p:ph type="sldNum" sz="quarter" idx="12"/>
          </p:nvPr>
        </p:nvSpPr>
        <p:spPr/>
        <p:txBody>
          <a:bodyPr/>
          <a:lstStyle/>
          <a:p>
            <a:fld id="{6AC49F84-8B98-46F3-A09D-8A12693D9B7B}" type="slidenum">
              <a:rPr lang="en-IN" smtClean="0"/>
              <a:t>‹#›</a:t>
            </a:fld>
            <a:endParaRPr lang="en-IN"/>
          </a:p>
        </p:txBody>
      </p:sp>
    </p:spTree>
    <p:extLst>
      <p:ext uri="{BB962C8B-B14F-4D97-AF65-F5344CB8AC3E}">
        <p14:creationId xmlns:p14="http://schemas.microsoft.com/office/powerpoint/2010/main" val="64808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773772-11E9-3818-06E8-3B45ADF03A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DC0F9B1-6442-A3A5-0407-203BBE9015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2D3B0B-91F4-33E1-E298-48A03D165A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2C3B4F-9AAE-4EFF-A053-DC4A00B2AE1F}" type="datetimeFigureOut">
              <a:rPr lang="en-IN" smtClean="0"/>
              <a:t>04-02-2024</a:t>
            </a:fld>
            <a:endParaRPr lang="en-IN"/>
          </a:p>
        </p:txBody>
      </p:sp>
      <p:sp>
        <p:nvSpPr>
          <p:cNvPr id="5" name="Footer Placeholder 4">
            <a:extLst>
              <a:ext uri="{FF2B5EF4-FFF2-40B4-BE49-F238E27FC236}">
                <a16:creationId xmlns:a16="http://schemas.microsoft.com/office/drawing/2014/main" id="{36C84816-F0B8-4CD8-2A32-129B35C01A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37CCA08-A0CB-4584-FDCF-512E1A7D03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C49F84-8B98-46F3-A09D-8A12693D9B7B}" type="slidenum">
              <a:rPr lang="en-IN" smtClean="0"/>
              <a:t>‹#›</a:t>
            </a:fld>
            <a:endParaRPr lang="en-IN"/>
          </a:p>
        </p:txBody>
      </p:sp>
    </p:spTree>
    <p:extLst>
      <p:ext uri="{BB962C8B-B14F-4D97-AF65-F5344CB8AC3E}">
        <p14:creationId xmlns:p14="http://schemas.microsoft.com/office/powerpoint/2010/main" val="987905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holding a glass jar with coins&#10;&#10;Description automatically generated">
            <a:extLst>
              <a:ext uri="{FF2B5EF4-FFF2-40B4-BE49-F238E27FC236}">
                <a16:creationId xmlns:a16="http://schemas.microsoft.com/office/drawing/2014/main" id="{F9B67738-5EE3-BE8A-DDA8-862AD7CDA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33" y="-102637"/>
            <a:ext cx="12311733" cy="7675481"/>
          </a:xfrm>
          <a:prstGeom prst="rect">
            <a:avLst/>
          </a:prstGeom>
        </p:spPr>
      </p:pic>
      <p:pic>
        <p:nvPicPr>
          <p:cNvPr id="7" name="Picture 6" descr="A black background with colorful text&#10;&#10;Description automatically generated">
            <a:extLst>
              <a:ext uri="{FF2B5EF4-FFF2-40B4-BE49-F238E27FC236}">
                <a16:creationId xmlns:a16="http://schemas.microsoft.com/office/drawing/2014/main" id="{61D97C4D-32C7-23A3-DEBE-98FFDA757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5325" y="63656"/>
            <a:ext cx="6031653" cy="4523740"/>
          </a:xfrm>
          <a:prstGeom prst="rect">
            <a:avLst/>
          </a:prstGeom>
        </p:spPr>
      </p:pic>
      <p:sp>
        <p:nvSpPr>
          <p:cNvPr id="8" name="TextBox 7">
            <a:extLst>
              <a:ext uri="{FF2B5EF4-FFF2-40B4-BE49-F238E27FC236}">
                <a16:creationId xmlns:a16="http://schemas.microsoft.com/office/drawing/2014/main" id="{282FC1CF-288F-8592-1D07-99C829AC13C2}"/>
              </a:ext>
            </a:extLst>
          </p:cNvPr>
          <p:cNvSpPr txBox="1"/>
          <p:nvPr/>
        </p:nvSpPr>
        <p:spPr>
          <a:xfrm>
            <a:off x="2259251" y="5725382"/>
            <a:ext cx="10647680" cy="1077218"/>
          </a:xfrm>
          <a:prstGeom prst="rect">
            <a:avLst/>
          </a:prstGeom>
          <a:noFill/>
        </p:spPr>
        <p:txBody>
          <a:bodyPr wrap="square" rtlCol="0">
            <a:spAutoFit/>
          </a:bodyPr>
          <a:lstStyle/>
          <a:p>
            <a:r>
              <a:rPr lang="en-US" sz="2400" b="1" spc="50" dirty="0">
                <a:ln w="0"/>
                <a:solidFill>
                  <a:schemeClr val="bg1"/>
                </a:solidFill>
                <a:effectLst>
                  <a:innerShdw blurRad="63500" dist="50800" dir="13500000">
                    <a:srgbClr val="000000">
                      <a:alpha val="50000"/>
                    </a:srgbClr>
                  </a:innerShdw>
                </a:effectLst>
              </a:rPr>
              <a:t>Project Name:</a:t>
            </a:r>
          </a:p>
          <a:p>
            <a:r>
              <a:rPr lang="en-US" sz="4000" b="1" spc="50" dirty="0">
                <a:ln w="0"/>
                <a:solidFill>
                  <a:schemeClr val="bg2"/>
                </a:solidFill>
                <a:effectLst>
                  <a:innerShdw blurRad="63500" dist="50800" dir="13500000">
                    <a:srgbClr val="000000">
                      <a:alpha val="50000"/>
                    </a:srgbClr>
                  </a:innerShdw>
                </a:effectLst>
              </a:rPr>
              <a:t>ONE STEP AHEAD TOWARDS TO HUMANITY</a:t>
            </a:r>
            <a:endParaRPr lang="en-IN" sz="4000" b="1" spc="50" dirty="0">
              <a:ln w="0"/>
              <a:solidFill>
                <a:schemeClr val="bg2"/>
              </a:solidFill>
              <a:effectLst>
                <a:innerShdw blurRad="63500" dist="50800" dir="13500000">
                  <a:srgbClr val="000000">
                    <a:alpha val="50000"/>
                  </a:srgbClr>
                </a:innerShdw>
              </a:effectLst>
            </a:endParaRPr>
          </a:p>
        </p:txBody>
      </p:sp>
      <p:pic>
        <p:nvPicPr>
          <p:cNvPr id="6" name="Picture 5" descr="A logo of a school of engineering&#10;&#10;Description automatically generated">
            <a:extLst>
              <a:ext uri="{FF2B5EF4-FFF2-40B4-BE49-F238E27FC236}">
                <a16:creationId xmlns:a16="http://schemas.microsoft.com/office/drawing/2014/main" id="{D6D535D5-9FDC-F117-6BEE-2C1A491C65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1067" y="55400"/>
            <a:ext cx="1533259" cy="1697005"/>
          </a:xfrm>
          <a:prstGeom prst="rect">
            <a:avLst/>
          </a:prstGeom>
        </p:spPr>
      </p:pic>
      <p:pic>
        <p:nvPicPr>
          <p:cNvPr id="10" name="Picture 9" descr="A logo of a university&#10;&#10;Description automatically generated">
            <a:extLst>
              <a:ext uri="{FF2B5EF4-FFF2-40B4-BE49-F238E27FC236}">
                <a16:creationId xmlns:a16="http://schemas.microsoft.com/office/drawing/2014/main" id="{E4226EDB-4207-1FDB-51B6-E4EFBE09D5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85" y="0"/>
            <a:ext cx="1961857" cy="1981594"/>
          </a:xfrm>
          <a:prstGeom prst="rect">
            <a:avLst/>
          </a:prstGeom>
        </p:spPr>
      </p:pic>
      <p:sp>
        <p:nvSpPr>
          <p:cNvPr id="11" name="TextBox 10">
            <a:extLst>
              <a:ext uri="{FF2B5EF4-FFF2-40B4-BE49-F238E27FC236}">
                <a16:creationId xmlns:a16="http://schemas.microsoft.com/office/drawing/2014/main" id="{ED6B1569-E4C2-2DFF-7C8A-BDFAF7DBA127}"/>
              </a:ext>
            </a:extLst>
          </p:cNvPr>
          <p:cNvSpPr txBox="1"/>
          <p:nvPr/>
        </p:nvSpPr>
        <p:spPr>
          <a:xfrm>
            <a:off x="8521248" y="2890391"/>
            <a:ext cx="4655975" cy="320087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defTabSz="288036">
              <a:spcAft>
                <a:spcPts val="600"/>
              </a:spcAft>
            </a:pPr>
            <a:r>
              <a:rPr lang="en-US" sz="1800" b="1" kern="1200" dirty="0">
                <a:solidFill>
                  <a:schemeClr val="bg1"/>
                </a:solidFill>
                <a:latin typeface="Times New Roman" panose="02020603050405020304" pitchFamily="18" charset="0"/>
                <a:ea typeface="+mn-ea"/>
                <a:cs typeface="+mn-cs"/>
              </a:rPr>
              <a:t>Submitted by :</a:t>
            </a:r>
          </a:p>
          <a:p>
            <a:pPr defTabSz="288036">
              <a:spcAft>
                <a:spcPts val="600"/>
              </a:spcAft>
            </a:pPr>
            <a:r>
              <a:rPr lang="en-US" sz="1800" b="1" kern="1200" dirty="0" err="1">
                <a:solidFill>
                  <a:schemeClr val="bg1"/>
                </a:solidFill>
                <a:latin typeface="Times New Roman" panose="02020603050405020304" pitchFamily="18" charset="0"/>
                <a:ea typeface="+mn-ea"/>
                <a:cs typeface="+mn-cs"/>
              </a:rPr>
              <a:t>Poriya</a:t>
            </a:r>
            <a:r>
              <a:rPr lang="en-US" sz="1800" b="1" kern="1200" dirty="0">
                <a:solidFill>
                  <a:schemeClr val="bg1"/>
                </a:solidFill>
                <a:latin typeface="Times New Roman" panose="02020603050405020304" pitchFamily="18" charset="0"/>
                <a:ea typeface="+mn-ea"/>
                <a:cs typeface="+mn-cs"/>
              </a:rPr>
              <a:t> Rutvik            211120107024</a:t>
            </a:r>
          </a:p>
          <a:p>
            <a:pPr defTabSz="288036">
              <a:spcAft>
                <a:spcPts val="600"/>
              </a:spcAft>
            </a:pPr>
            <a:r>
              <a:rPr lang="en-US" b="1" dirty="0">
                <a:latin typeface="Times New Roman" panose="02020603050405020304" pitchFamily="18" charset="0"/>
              </a:rPr>
              <a:t>Rathod </a:t>
            </a:r>
            <a:r>
              <a:rPr lang="en-US" b="1" dirty="0" err="1">
                <a:latin typeface="Times New Roman" panose="02020603050405020304" pitchFamily="18" charset="0"/>
              </a:rPr>
              <a:t>Akshada</a:t>
            </a:r>
            <a:r>
              <a:rPr lang="en-US" b="1" dirty="0">
                <a:latin typeface="Times New Roman" panose="02020603050405020304" pitchFamily="18" charset="0"/>
              </a:rPr>
              <a:t>       211120107009</a:t>
            </a:r>
          </a:p>
          <a:p>
            <a:pPr defTabSz="288036">
              <a:spcAft>
                <a:spcPts val="600"/>
              </a:spcAft>
            </a:pPr>
            <a:r>
              <a:rPr lang="en-US" b="1" dirty="0" err="1">
                <a:latin typeface="Times New Roman" panose="02020603050405020304" pitchFamily="18" charset="0"/>
              </a:rPr>
              <a:t>Nayka</a:t>
            </a:r>
            <a:r>
              <a:rPr lang="en-US" b="1" dirty="0">
                <a:latin typeface="Times New Roman" panose="02020603050405020304" pitchFamily="18" charset="0"/>
              </a:rPr>
              <a:t> Mahima         211120107016</a:t>
            </a:r>
          </a:p>
          <a:p>
            <a:pPr defTabSz="288036">
              <a:spcAft>
                <a:spcPts val="600"/>
              </a:spcAft>
            </a:pPr>
            <a:r>
              <a:rPr lang="en-US" b="1" dirty="0" err="1">
                <a:latin typeface="Times New Roman" panose="02020603050405020304" pitchFamily="18" charset="0"/>
              </a:rPr>
              <a:t>Vaghasiya</a:t>
            </a:r>
            <a:r>
              <a:rPr lang="en-US" b="1" dirty="0">
                <a:latin typeface="Times New Roman" panose="02020603050405020304" pitchFamily="18" charset="0"/>
              </a:rPr>
              <a:t> Harsh       211120107004</a:t>
            </a:r>
          </a:p>
          <a:p>
            <a:pPr defTabSz="288036">
              <a:spcAft>
                <a:spcPts val="600"/>
              </a:spcAft>
            </a:pPr>
            <a:endParaRPr lang="en-US" sz="1800" b="1" kern="1200" dirty="0">
              <a:solidFill>
                <a:schemeClr val="bg1"/>
              </a:solidFill>
              <a:latin typeface="Times New Roman" panose="02020603050405020304" pitchFamily="18" charset="0"/>
              <a:ea typeface="+mn-ea"/>
              <a:cs typeface="+mn-cs"/>
            </a:endParaRPr>
          </a:p>
          <a:p>
            <a:pPr defTabSz="288036">
              <a:spcAft>
                <a:spcPts val="600"/>
              </a:spcAft>
            </a:pPr>
            <a:r>
              <a:rPr lang="en-US" b="1" dirty="0">
                <a:solidFill>
                  <a:schemeClr val="bg1"/>
                </a:solidFill>
                <a:latin typeface="Times New Roman" panose="02020603050405020304" pitchFamily="18" charset="0"/>
              </a:rPr>
              <a:t>Guided By :- </a:t>
            </a:r>
            <a:r>
              <a:rPr lang="en-US" b="1" dirty="0" err="1">
                <a:solidFill>
                  <a:schemeClr val="bg1"/>
                </a:solidFill>
                <a:latin typeface="Times New Roman" panose="02020603050405020304" pitchFamily="18" charset="0"/>
              </a:rPr>
              <a:t>Devkishan</a:t>
            </a:r>
            <a:r>
              <a:rPr lang="en-US" b="1" dirty="0">
                <a:solidFill>
                  <a:schemeClr val="bg1"/>
                </a:solidFill>
                <a:latin typeface="Times New Roman" panose="02020603050405020304" pitchFamily="18" charset="0"/>
              </a:rPr>
              <a:t> Patel</a:t>
            </a:r>
            <a:endParaRPr lang="en-US" sz="1800" b="1" kern="1200" dirty="0">
              <a:solidFill>
                <a:schemeClr val="bg1"/>
              </a:solidFill>
              <a:latin typeface="Times New Roman" panose="02020603050405020304" pitchFamily="18" charset="0"/>
              <a:ea typeface="+mn-ea"/>
              <a:cs typeface="+mn-cs"/>
            </a:endParaRPr>
          </a:p>
          <a:p>
            <a:pPr defTabSz="288036">
              <a:spcAft>
                <a:spcPts val="600"/>
              </a:spcAft>
            </a:pPr>
            <a:endParaRPr lang="en-US" b="1" dirty="0">
              <a:latin typeface="Times New Roman" panose="02020603050405020304" pitchFamily="18" charset="0"/>
            </a:endParaRPr>
          </a:p>
          <a:p>
            <a:pPr defTabSz="288036">
              <a:spcAft>
                <a:spcPts val="600"/>
              </a:spcAft>
            </a:pPr>
            <a:endParaRPr lang="en-US" sz="1800" b="1" kern="1200" dirty="0">
              <a:solidFill>
                <a:schemeClr val="tx1"/>
              </a:solidFill>
              <a:latin typeface="Times New Roman" panose="02020603050405020304" pitchFamily="18" charset="0"/>
              <a:ea typeface="+mn-ea"/>
              <a:cs typeface="+mn-cs"/>
            </a:endParaRPr>
          </a:p>
        </p:txBody>
      </p:sp>
      <p:sp>
        <p:nvSpPr>
          <p:cNvPr id="13" name="TextBox 12">
            <a:extLst>
              <a:ext uri="{FF2B5EF4-FFF2-40B4-BE49-F238E27FC236}">
                <a16:creationId xmlns:a16="http://schemas.microsoft.com/office/drawing/2014/main" id="{AE3EEBC3-6A57-A37E-8F2A-3648764D6629}"/>
              </a:ext>
            </a:extLst>
          </p:cNvPr>
          <p:cNvSpPr txBox="1"/>
          <p:nvPr/>
        </p:nvSpPr>
        <p:spPr>
          <a:xfrm>
            <a:off x="2392629" y="189090"/>
            <a:ext cx="7100596" cy="113877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IN" sz="3600" dirty="0">
                <a:solidFill>
                  <a:schemeClr val="tx1"/>
                </a:solidFill>
                <a:latin typeface="Times New Roman" panose="02020603050405020304" pitchFamily="18" charset="0"/>
                <a:cs typeface="Times New Roman" panose="02020603050405020304" pitchFamily="18" charset="0"/>
              </a:rPr>
              <a:t>Pacific School Of Engineering</a:t>
            </a:r>
            <a:br>
              <a:rPr lang="en-IN" sz="3600" dirty="0">
                <a:solidFill>
                  <a:schemeClr val="tx1"/>
                </a:solidFill>
                <a:latin typeface="Times New Roman" panose="02020603050405020304" pitchFamily="18" charset="0"/>
                <a:cs typeface="Times New Roman" panose="02020603050405020304" pitchFamily="18" charset="0"/>
              </a:rPr>
            </a:br>
            <a:r>
              <a:rPr lang="en-IN" sz="3200" dirty="0">
                <a:solidFill>
                  <a:schemeClr val="tx1"/>
                </a:solidFill>
                <a:latin typeface="Times New Roman" panose="02020603050405020304" pitchFamily="18" charset="0"/>
                <a:cs typeface="Times New Roman" panose="02020603050405020304" pitchFamily="18" charset="0"/>
              </a:rPr>
              <a:t>Surat</a:t>
            </a:r>
            <a:endParaRPr lang="en-IN" sz="3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3984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A77360-7356-85D0-19B1-AB7B22AA5F51}"/>
              </a:ext>
            </a:extLst>
          </p:cNvPr>
          <p:cNvSpPr>
            <a:spLocks noGrp="1"/>
          </p:cNvSpPr>
          <p:nvPr>
            <p:ph type="title"/>
          </p:nvPr>
        </p:nvSpPr>
        <p:spPr>
          <a:xfrm>
            <a:off x="429768" y="411480"/>
            <a:ext cx="11201400" cy="1106424"/>
          </a:xfrm>
        </p:spPr>
        <p:txBody>
          <a:bodyPr>
            <a:normAutofit/>
          </a:bodyPr>
          <a:lstStyle/>
          <a:p>
            <a:r>
              <a:rPr lang="en-US" sz="3600" dirty="0"/>
              <a:t>Home Pick Up Cloths </a:t>
            </a:r>
            <a:endParaRPr lang="en-IN" sz="3600" dirty="0"/>
          </a:p>
        </p:txBody>
      </p:sp>
      <p:sp>
        <p:nvSpPr>
          <p:cNvPr id="30" name="Rectangle 29">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group of people in a nursing home&#10;&#10;Description automatically generated">
            <a:extLst>
              <a:ext uri="{FF2B5EF4-FFF2-40B4-BE49-F238E27FC236}">
                <a16:creationId xmlns:a16="http://schemas.microsoft.com/office/drawing/2014/main" id="{A1FDBDA9-10CD-1F4C-85DA-52D746615CDB}"/>
              </a:ext>
            </a:extLst>
          </p:cNvPr>
          <p:cNvPicPr>
            <a:picLocks noChangeAspect="1"/>
          </p:cNvPicPr>
          <p:nvPr/>
        </p:nvPicPr>
        <p:blipFill rotWithShape="1">
          <a:blip r:embed="rId2">
            <a:extLst>
              <a:ext uri="{28A0092B-C50C-407E-A947-70E740481C1C}">
                <a14:useLocalDpi xmlns:a14="http://schemas.microsoft.com/office/drawing/2010/main" val="0"/>
              </a:ext>
            </a:extLst>
          </a:blip>
          <a:srcRect l="996"/>
          <a:stretch/>
        </p:blipFill>
        <p:spPr>
          <a:xfrm>
            <a:off x="429768" y="1721922"/>
            <a:ext cx="6704891" cy="4520559"/>
          </a:xfrm>
          <a:prstGeom prst="rect">
            <a:avLst/>
          </a:prstGeom>
        </p:spPr>
      </p:pic>
      <p:sp useBgFill="1">
        <p:nvSpPr>
          <p:cNvPr id="31" name="Rectangle 30">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FF39C99-DE5D-C309-B8AA-DC5CCDFEA401}"/>
              </a:ext>
            </a:extLst>
          </p:cNvPr>
          <p:cNvSpPr>
            <a:spLocks noGrp="1"/>
          </p:cNvSpPr>
          <p:nvPr>
            <p:ph idx="1"/>
          </p:nvPr>
        </p:nvSpPr>
        <p:spPr>
          <a:xfrm>
            <a:off x="7938752" y="2020824"/>
            <a:ext cx="3455097" cy="3959352"/>
          </a:xfrm>
        </p:spPr>
        <p:txBody>
          <a:bodyPr anchor="ctr">
            <a:normAutofit/>
          </a:bodyPr>
          <a:lstStyle/>
          <a:p>
            <a:r>
              <a:rPr lang="en-US" sz="1800" dirty="0"/>
              <a:t>We Provide Home Pickup </a:t>
            </a:r>
            <a:r>
              <a:rPr lang="en-US" sz="1800" dirty="0" err="1"/>
              <a:t>Facilitys</a:t>
            </a:r>
            <a:r>
              <a:rPr lang="en-US" sz="1800" dirty="0"/>
              <a:t> For Cloths And Ration.</a:t>
            </a:r>
          </a:p>
          <a:p>
            <a:endParaRPr lang="en-US" sz="1800" dirty="0"/>
          </a:p>
          <a:p>
            <a:r>
              <a:rPr lang="en-US" sz="1800" dirty="0"/>
              <a:t>User Just have to Give the address for to pick up Cloths and Ration</a:t>
            </a:r>
          </a:p>
          <a:p>
            <a:pPr marL="0" indent="0">
              <a:buNone/>
            </a:pPr>
            <a:endParaRPr lang="en-US" sz="1800" dirty="0"/>
          </a:p>
          <a:p>
            <a:r>
              <a:rPr lang="en-US" sz="1800" dirty="0"/>
              <a:t>We also provide Nearby Map Locations where they can go and Donate the Cloths and Rations To Old Age or Orphanage.</a:t>
            </a:r>
            <a:endParaRPr lang="en-IN" sz="1800" dirty="0"/>
          </a:p>
        </p:txBody>
      </p:sp>
    </p:spTree>
    <p:extLst>
      <p:ext uri="{BB962C8B-B14F-4D97-AF65-F5344CB8AC3E}">
        <p14:creationId xmlns:p14="http://schemas.microsoft.com/office/powerpoint/2010/main" val="20555957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5302C0-5DB9-D329-93C8-61AA162FAC3E}"/>
              </a:ext>
            </a:extLst>
          </p:cNvPr>
          <p:cNvSpPr>
            <a:spLocks noGrp="1"/>
          </p:cNvSpPr>
          <p:nvPr>
            <p:ph type="title"/>
          </p:nvPr>
        </p:nvSpPr>
        <p:spPr>
          <a:xfrm>
            <a:off x="640080" y="325369"/>
            <a:ext cx="4368602" cy="1956841"/>
          </a:xfrm>
        </p:spPr>
        <p:txBody>
          <a:bodyPr anchor="b">
            <a:normAutofit/>
          </a:bodyPr>
          <a:lstStyle/>
          <a:p>
            <a:pPr marL="342900" indent="-342900"/>
            <a:br>
              <a:rPr lang="en-US" sz="3000"/>
            </a:br>
            <a:r>
              <a:rPr lang="en-US" sz="3000"/>
              <a:t>Map For Nearby Places where Help needed</a:t>
            </a:r>
            <a:br>
              <a:rPr lang="en-US" sz="3000"/>
            </a:br>
            <a:endParaRPr lang="en-IN" sz="3000"/>
          </a:p>
        </p:txBody>
      </p:sp>
      <p:sp>
        <p:nvSpPr>
          <p:cNvPr id="2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F11DAF-6CD3-C7E1-52E2-52BE5F500149}"/>
              </a:ext>
            </a:extLst>
          </p:cNvPr>
          <p:cNvSpPr>
            <a:spLocks noGrp="1"/>
          </p:cNvSpPr>
          <p:nvPr>
            <p:ph idx="1"/>
          </p:nvPr>
        </p:nvSpPr>
        <p:spPr>
          <a:xfrm>
            <a:off x="640080" y="2872899"/>
            <a:ext cx="4243589" cy="3320668"/>
          </a:xfrm>
        </p:spPr>
        <p:txBody>
          <a:bodyPr>
            <a:normAutofit/>
          </a:bodyPr>
          <a:lstStyle/>
          <a:p>
            <a:r>
              <a:rPr lang="en-US" sz="2200"/>
              <a:t>We Provide Map That User Just have to Select There City and Area then it Shows all nearby Places Where Help Needed Like Old Age Homes or Orphanage any many other Charitys.</a:t>
            </a:r>
            <a:endParaRPr lang="en-IN" sz="2200"/>
          </a:p>
        </p:txBody>
      </p:sp>
      <p:pic>
        <p:nvPicPr>
          <p:cNvPr id="5" name="Picture 4">
            <a:extLst>
              <a:ext uri="{FF2B5EF4-FFF2-40B4-BE49-F238E27FC236}">
                <a16:creationId xmlns:a16="http://schemas.microsoft.com/office/drawing/2014/main" id="{D3DF7728-BD76-6DC4-9866-5069F54E5EE4}"/>
              </a:ext>
            </a:extLst>
          </p:cNvPr>
          <p:cNvPicPr>
            <a:picLocks noChangeAspect="1"/>
          </p:cNvPicPr>
          <p:nvPr/>
        </p:nvPicPr>
        <p:blipFill rotWithShape="1">
          <a:blip r:embed="rId2">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082216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flowchart&#10;&#10;Description automatically generated">
            <a:extLst>
              <a:ext uri="{FF2B5EF4-FFF2-40B4-BE49-F238E27FC236}">
                <a16:creationId xmlns:a16="http://schemas.microsoft.com/office/drawing/2014/main" id="{B456026E-E640-0919-AEEC-4FDF2BEE1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729992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04F8D-CDD3-3CFA-7FF6-CD00DA94002A}"/>
              </a:ext>
            </a:extLst>
          </p:cNvPr>
          <p:cNvSpPr>
            <a:spLocks noGrp="1"/>
          </p:cNvSpPr>
          <p:nvPr>
            <p:ph type="title"/>
          </p:nvPr>
        </p:nvSpPr>
        <p:spPr>
          <a:xfrm>
            <a:off x="838200" y="365125"/>
            <a:ext cx="10515600" cy="1325563"/>
          </a:xfrm>
        </p:spPr>
        <p:txBody>
          <a:bodyPr>
            <a:normAutofit/>
          </a:bodyPr>
          <a:lstStyle/>
          <a:p>
            <a:r>
              <a:rPr lang="en-US" sz="5400" dirty="0"/>
              <a:t>Conclusion</a:t>
            </a:r>
            <a:endParaRPr lang="en-IN" sz="5400" dirty="0"/>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DD0C5D6-1FDF-8CFA-8EF0-1589322F43B1}"/>
              </a:ext>
            </a:extLst>
          </p:cNvPr>
          <p:cNvSpPr>
            <a:spLocks noGrp="1"/>
          </p:cNvSpPr>
          <p:nvPr>
            <p:ph idx="1"/>
          </p:nvPr>
        </p:nvSpPr>
        <p:spPr>
          <a:xfrm>
            <a:off x="838200" y="1929384"/>
            <a:ext cx="10515600" cy="4251960"/>
          </a:xfrm>
        </p:spPr>
        <p:txBody>
          <a:bodyPr>
            <a:normAutofit/>
          </a:bodyPr>
          <a:lstStyle/>
          <a:p>
            <a:pPr>
              <a:lnSpc>
                <a:spcPct val="150000"/>
              </a:lnSpc>
            </a:pPr>
            <a:r>
              <a:rPr lang="en-US" sz="2200" dirty="0"/>
              <a:t>the donation website project aims to simplify and enhance the giving experience. With user-friendly features, transparent tracking, and real-time impact updates, it encourages people to contribute to causes they care about. Security measures ensure donor information is protected, fostering trust. Ultimately, the project aims to create a sense of community and collective responsibility for positive change.</a:t>
            </a:r>
            <a:endParaRPr lang="en-IN" sz="2200" dirty="0"/>
          </a:p>
        </p:txBody>
      </p:sp>
      <p:sp>
        <p:nvSpPr>
          <p:cNvPr id="6" name="Rectangle 2">
            <a:extLst>
              <a:ext uri="{FF2B5EF4-FFF2-40B4-BE49-F238E27FC236}">
                <a16:creationId xmlns:a16="http://schemas.microsoft.com/office/drawing/2014/main" id="{E6ABDA04-1B01-FAA1-E50D-E780E44502EB}"/>
              </a:ext>
            </a:extLst>
          </p:cNvPr>
          <p:cNvSpPr>
            <a:spLocks noChangeArrowheads="1"/>
          </p:cNvSpPr>
          <p:nvPr/>
        </p:nvSpPr>
        <p:spPr bwMode="auto">
          <a:xfrm>
            <a:off x="0" y="0"/>
            <a:ext cx="307975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61818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7ED8B8-5788-6DBF-5DF3-7E516F04627A}"/>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8800" kern="1200">
                <a:solidFill>
                  <a:schemeClr val="tx1"/>
                </a:solidFill>
                <a:latin typeface="+mj-lt"/>
                <a:ea typeface="+mj-ea"/>
                <a:cs typeface="+mj-cs"/>
              </a:rPr>
              <a:t>Thank you</a:t>
            </a:r>
          </a:p>
        </p:txBody>
      </p:sp>
      <p:sp>
        <p:nvSpPr>
          <p:cNvPr id="9" name="Rectangle 8">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99323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holding a glass jar with coins&#10;&#10;Description automatically generated">
            <a:extLst>
              <a:ext uri="{FF2B5EF4-FFF2-40B4-BE49-F238E27FC236}">
                <a16:creationId xmlns:a16="http://schemas.microsoft.com/office/drawing/2014/main" id="{F9B67738-5EE3-BE8A-DDA8-862AD7CDA636}"/>
              </a:ext>
            </a:extLst>
          </p:cNvPr>
          <p:cNvPicPr>
            <a:picLocks noChangeAspect="1"/>
          </p:cNvPicPr>
          <p:nvPr/>
        </p:nvPicPr>
        <p:blipFill rotWithShape="1">
          <a:blip r:embed="rId2">
            <a:extLst>
              <a:ext uri="{28A0092B-C50C-407E-A947-70E740481C1C}">
                <a14:useLocalDpi xmlns:a14="http://schemas.microsoft.com/office/drawing/2010/main" val="0"/>
              </a:ext>
            </a:extLst>
          </a:blip>
          <a:srcRect l="8480" t="9091" r="15105"/>
          <a:stretch/>
        </p:blipFill>
        <p:spPr>
          <a:xfrm>
            <a:off x="-1" y="0"/>
            <a:ext cx="8668492" cy="6857990"/>
          </a:xfrm>
          <a:prstGeom prst="rect">
            <a:avLst/>
          </a:prstGeom>
        </p:spPr>
      </p:pic>
      <p:sp>
        <p:nvSpPr>
          <p:cNvPr id="12" name="Rectangle 11">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3074D90-D611-3DCE-0A2B-EFC759CE9050}"/>
              </a:ext>
            </a:extLst>
          </p:cNvPr>
          <p:cNvSpPr txBox="1"/>
          <p:nvPr/>
        </p:nvSpPr>
        <p:spPr>
          <a:xfrm>
            <a:off x="6644484" y="425012"/>
            <a:ext cx="3698344" cy="1755492"/>
          </a:xfrm>
          <a:prstGeom prst="rect">
            <a:avLst/>
          </a:prstGeom>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p>
            <a:pPr>
              <a:lnSpc>
                <a:spcPct val="90000"/>
              </a:lnSpc>
              <a:spcBef>
                <a:spcPct val="0"/>
              </a:spcBef>
              <a:spcAft>
                <a:spcPts val="600"/>
              </a:spcAft>
            </a:pPr>
            <a:r>
              <a:rPr lang="en-US" sz="4800" dirty="0">
                <a:solidFill>
                  <a:schemeClr val="tx1"/>
                </a:solidFill>
                <a:latin typeface="+mj-lt"/>
                <a:ea typeface="+mj-ea"/>
                <a:cs typeface="+mj-cs"/>
              </a:rPr>
              <a:t>Project Introduction</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19798724-C6D0-6CBF-2764-FE472BF2F9AC}"/>
              </a:ext>
            </a:extLst>
          </p:cNvPr>
          <p:cNvSpPr txBox="1"/>
          <p:nvPr/>
        </p:nvSpPr>
        <p:spPr>
          <a:xfrm>
            <a:off x="6240625" y="2381175"/>
            <a:ext cx="5867400" cy="419794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lnSpc>
                <a:spcPct val="150000"/>
              </a:lnSpc>
              <a:buFont typeface="Arial" panose="020B0604020202020204" pitchFamily="34" charset="0"/>
              <a:buChar char="•"/>
            </a:pPr>
            <a:r>
              <a:rPr lang="en-US" sz="2000" b="0" i="0" dirty="0">
                <a:solidFill>
                  <a:schemeClr val="tx1"/>
                </a:solidFill>
                <a:effectLst/>
                <a:latin typeface="Söhne"/>
              </a:rPr>
              <a:t>The Donation Website Project aims to make giving back easy and accessible. Our user-friendly platform lets you quickly and securely donate to various causes. Browse through different charities, click to donate, and track your contributions in real-time. With a simple design and secure payment options, we're making it effortless for you to make a positive impact and support the causes you care about. Join us in making a difference today.</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00922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73AF9B1-DA1F-C98B-DC24-1367E58F9AFA}"/>
              </a:ext>
            </a:extLst>
          </p:cNvPr>
          <p:cNvSpPr txBox="1"/>
          <p:nvPr/>
        </p:nvSpPr>
        <p:spPr>
          <a:xfrm>
            <a:off x="589560" y="856180"/>
            <a:ext cx="4560584"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a:latin typeface="+mj-lt"/>
                <a:ea typeface="+mj-ea"/>
                <a:cs typeface="+mj-cs"/>
              </a:rPr>
              <a:t>Importance Of Donation Website</a:t>
            </a:r>
          </a:p>
        </p:txBody>
      </p:sp>
      <p:grpSp>
        <p:nvGrpSpPr>
          <p:cNvPr id="26" name="Group 2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D61FAE8-B085-8DD7-545B-E5E19F94D2F0}"/>
              </a:ext>
            </a:extLst>
          </p:cNvPr>
          <p:cNvSpPr txBox="1"/>
          <p:nvPr/>
        </p:nvSpPr>
        <p:spPr>
          <a:xfrm>
            <a:off x="590719" y="2330505"/>
            <a:ext cx="4559425" cy="3979585"/>
          </a:xfrm>
          <a:prstGeom prst="rect">
            <a:avLst/>
          </a:prstGeom>
        </p:spPr>
        <p:txBody>
          <a:bodyPr vert="horz" lIns="91440" tIns="45720" rIns="91440" bIns="45720" rtlCol="0" anchor="ctr">
            <a:normAutofit fontScale="92500" lnSpcReduction="20000"/>
          </a:bodyPr>
          <a:lstStyle/>
          <a:p>
            <a:pPr indent="-228600">
              <a:lnSpc>
                <a:spcPct val="150000"/>
              </a:lnSpc>
              <a:spcAft>
                <a:spcPts val="600"/>
              </a:spcAft>
              <a:buFont typeface="Arial" panose="020B0604020202020204" pitchFamily="34" charset="0"/>
              <a:buChar char="•"/>
            </a:pPr>
            <a:r>
              <a:rPr lang="en-US" sz="1700" b="0" i="0" dirty="0">
                <a:effectLst/>
              </a:rPr>
              <a:t>The Donation Website Project is crucial in bridging the gap between generosity and impact. By providing a convenient online platform for donations, it empowers individuals to contribute easily to causes they believe in. This project not only streamlines the donation process but also ensures transparency and accountability, allowing donors to witness the tangible results of their generosity. In a world where every contribution matters, the Donation Website Project serves as a catalyst for positive change, making philanthropy accessible to all and amplifying the collective impact of giving.</a:t>
            </a:r>
            <a:endParaRPr lang="en-US" sz="1700" dirty="0"/>
          </a:p>
        </p:txBody>
      </p:sp>
      <p:sp>
        <p:nvSpPr>
          <p:cNvPr id="32" name="Rectangle 3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person's hands holding a jar of coins with a plant growing out of it&#10;&#10;Description automatically generated">
            <a:extLst>
              <a:ext uri="{FF2B5EF4-FFF2-40B4-BE49-F238E27FC236}">
                <a16:creationId xmlns:a16="http://schemas.microsoft.com/office/drawing/2014/main" id="{0D08429B-5CF8-F3A3-E16E-49A6248FD73B}"/>
              </a:ext>
            </a:extLst>
          </p:cNvPr>
          <p:cNvPicPr>
            <a:picLocks noChangeAspect="1"/>
          </p:cNvPicPr>
          <p:nvPr/>
        </p:nvPicPr>
        <p:blipFill rotWithShape="1">
          <a:blip r:embed="rId2">
            <a:extLst>
              <a:ext uri="{28A0092B-C50C-407E-A947-70E740481C1C}">
                <a14:useLocalDpi xmlns:a14="http://schemas.microsoft.com/office/drawing/2010/main" val="0"/>
              </a:ext>
            </a:extLst>
          </a:blip>
          <a:srcRect l="17972" r="18329" b="1"/>
          <a:stretch/>
        </p:blipFill>
        <p:spPr>
          <a:xfrm>
            <a:off x="5977788" y="799352"/>
            <a:ext cx="5425410" cy="5259296"/>
          </a:xfrm>
          <a:prstGeom prst="rect">
            <a:avLst/>
          </a:prstGeom>
        </p:spPr>
      </p:pic>
    </p:spTree>
    <p:extLst>
      <p:ext uri="{BB962C8B-B14F-4D97-AF65-F5344CB8AC3E}">
        <p14:creationId xmlns:p14="http://schemas.microsoft.com/office/powerpoint/2010/main" val="3952829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328FACE-6061-B9BC-620C-98EF1F1793C5}"/>
              </a:ext>
            </a:extLst>
          </p:cNvPr>
          <p:cNvSpPr>
            <a:spLocks noGrp="1"/>
          </p:cNvSpPr>
          <p:nvPr>
            <p:ph type="title"/>
          </p:nvPr>
        </p:nvSpPr>
        <p:spPr>
          <a:xfrm>
            <a:off x="1137034" y="609597"/>
            <a:ext cx="9392421" cy="1330841"/>
          </a:xfrm>
        </p:spPr>
        <p:txBody>
          <a:bodyPr>
            <a:normAutofit/>
          </a:bodyPr>
          <a:lstStyle/>
          <a:p>
            <a:r>
              <a:rPr lang="en-US"/>
              <a:t>Why This Project ?</a:t>
            </a:r>
            <a:endParaRPr lang="en-IN" dirty="0"/>
          </a:p>
        </p:txBody>
      </p:sp>
      <p:sp>
        <p:nvSpPr>
          <p:cNvPr id="3" name="Content Placeholder 2">
            <a:extLst>
              <a:ext uri="{FF2B5EF4-FFF2-40B4-BE49-F238E27FC236}">
                <a16:creationId xmlns:a16="http://schemas.microsoft.com/office/drawing/2014/main" id="{C3970889-B66A-9287-54B7-CAF133996CE4}"/>
              </a:ext>
            </a:extLst>
          </p:cNvPr>
          <p:cNvSpPr>
            <a:spLocks noGrp="1"/>
          </p:cNvSpPr>
          <p:nvPr>
            <p:ph idx="1"/>
          </p:nvPr>
        </p:nvSpPr>
        <p:spPr>
          <a:xfrm>
            <a:off x="1137034" y="2198362"/>
            <a:ext cx="4958966" cy="3917773"/>
          </a:xfrm>
        </p:spPr>
        <p:txBody>
          <a:bodyPr>
            <a:normAutofit/>
          </a:bodyPr>
          <a:lstStyle/>
          <a:p>
            <a:r>
              <a:rPr lang="en-US" sz="2000" b="0" i="0">
                <a:effectLst/>
                <a:latin typeface="Söhne"/>
              </a:rPr>
              <a:t>A Donation Website is essential because it makes giving simple and accessible. It allows people to contribute to causes they care about easily, eliminating barriers and encouraging broader participation in philanthropy. The website's transparency and real-time tracking build trust between donors and charities, while its user-friendly design makes the donation process straightforward. In essence, a Donation Website connects donors with impactful causes, making it easier for everyone to play a part in creating positive change.</a:t>
            </a:r>
            <a:endParaRPr lang="en-IN" sz="2000"/>
          </a:p>
        </p:txBody>
      </p:sp>
      <p:pic>
        <p:nvPicPr>
          <p:cNvPr id="5" name="Picture 4" descr="A group of people in a donation room&#10;&#10;Description automatically generated">
            <a:extLst>
              <a:ext uri="{FF2B5EF4-FFF2-40B4-BE49-F238E27FC236}">
                <a16:creationId xmlns:a16="http://schemas.microsoft.com/office/drawing/2014/main" id="{8D1A5593-FD22-D503-D79F-DB4E4CE04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9367" y="2668219"/>
            <a:ext cx="4788505" cy="2789304"/>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05924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2F80-92A5-9EEC-C1BE-43AB9FF9C37D}"/>
              </a:ext>
            </a:extLst>
          </p:cNvPr>
          <p:cNvSpPr>
            <a:spLocks noGrp="1"/>
          </p:cNvSpPr>
          <p:nvPr>
            <p:ph type="title"/>
          </p:nvPr>
        </p:nvSpPr>
        <p:spPr/>
        <p:txBody>
          <a:bodyPr/>
          <a:lstStyle/>
          <a:p>
            <a:r>
              <a:rPr lang="en-US" dirty="0"/>
              <a:t>There are Many Fields In Donation.</a:t>
            </a:r>
            <a:endParaRPr lang="en-IN" dirty="0"/>
          </a:p>
        </p:txBody>
      </p:sp>
      <p:graphicFrame>
        <p:nvGraphicFramePr>
          <p:cNvPr id="5" name="Content Placeholder 2">
            <a:extLst>
              <a:ext uri="{FF2B5EF4-FFF2-40B4-BE49-F238E27FC236}">
                <a16:creationId xmlns:a16="http://schemas.microsoft.com/office/drawing/2014/main" id="{E09A666E-41F2-38F9-B170-0A0100680EFB}"/>
              </a:ext>
            </a:extLst>
          </p:cNvPr>
          <p:cNvGraphicFramePr>
            <a:graphicFrameLocks noGrp="1"/>
          </p:cNvGraphicFramePr>
          <p:nvPr>
            <p:ph idx="1"/>
            <p:extLst>
              <p:ext uri="{D42A27DB-BD31-4B8C-83A1-F6EECF244321}">
                <p14:modId xmlns:p14="http://schemas.microsoft.com/office/powerpoint/2010/main" val="15340236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EA529F27-5CE0-9A6B-9B04-53BBBCCD621B}"/>
              </a:ext>
            </a:extLst>
          </p:cNvPr>
          <p:cNvSpPr txBox="1"/>
          <p:nvPr/>
        </p:nvSpPr>
        <p:spPr>
          <a:xfrm>
            <a:off x="838200" y="6311900"/>
            <a:ext cx="10515600" cy="369332"/>
          </a:xfrm>
          <a:prstGeom prst="rect">
            <a:avLst/>
          </a:prstGeom>
          <a:noFill/>
        </p:spPr>
        <p:txBody>
          <a:bodyPr wrap="square" rtlCol="0">
            <a:spAutoFit/>
          </a:bodyPr>
          <a:lstStyle/>
          <a:p>
            <a:r>
              <a:rPr lang="en-US" dirty="0"/>
              <a:t>Many More Fields.</a:t>
            </a:r>
            <a:endParaRPr lang="en-IN" dirty="0"/>
          </a:p>
        </p:txBody>
      </p:sp>
    </p:spTree>
    <p:extLst>
      <p:ext uri="{BB962C8B-B14F-4D97-AF65-F5344CB8AC3E}">
        <p14:creationId xmlns:p14="http://schemas.microsoft.com/office/powerpoint/2010/main" val="17774250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Light bulb on yellow background with sketched light beams and cord">
            <a:extLst>
              <a:ext uri="{FF2B5EF4-FFF2-40B4-BE49-F238E27FC236}">
                <a16:creationId xmlns:a16="http://schemas.microsoft.com/office/drawing/2014/main" id="{68B6F71D-5598-8A70-D9D8-50BA29042CF3}"/>
              </a:ext>
            </a:extLst>
          </p:cNvPr>
          <p:cNvPicPr>
            <a:picLocks noChangeAspect="1"/>
          </p:cNvPicPr>
          <p:nvPr/>
        </p:nvPicPr>
        <p:blipFill rotWithShape="1">
          <a:blip r:embed="rId2">
            <a:alphaModFix amt="50000"/>
          </a:blip>
          <a:srcRect t="8536"/>
          <a:stretch/>
        </p:blipFill>
        <p:spPr>
          <a:xfrm>
            <a:off x="0" y="-16717"/>
            <a:ext cx="12191980" cy="6857999"/>
          </a:xfrm>
          <a:prstGeom prst="rect">
            <a:avLst/>
          </a:prstGeom>
        </p:spPr>
      </p:pic>
      <p:sp>
        <p:nvSpPr>
          <p:cNvPr id="2" name="Title 1">
            <a:extLst>
              <a:ext uri="{FF2B5EF4-FFF2-40B4-BE49-F238E27FC236}">
                <a16:creationId xmlns:a16="http://schemas.microsoft.com/office/drawing/2014/main" id="{807D5773-27D0-D6AA-6CEC-5AC3386225B7}"/>
              </a:ext>
            </a:extLst>
          </p:cNvPr>
          <p:cNvSpPr>
            <a:spLocks noGrp="1"/>
          </p:cNvSpPr>
          <p:nvPr>
            <p:ph type="title"/>
          </p:nvPr>
        </p:nvSpPr>
        <p:spPr>
          <a:xfrm>
            <a:off x="190500" y="293687"/>
            <a:ext cx="6248400" cy="1897063"/>
          </a:xfrm>
        </p:spPr>
        <p:txBody>
          <a:bodyPr vert="horz" lIns="91440" tIns="45720" rIns="91440" bIns="45720" rtlCol="0" anchor="b">
            <a:normAutofit/>
          </a:bodyPr>
          <a:lstStyle/>
          <a:p>
            <a:pPr algn="ctr"/>
            <a:r>
              <a:rPr lang="en-US" sz="6000" dirty="0">
                <a:solidFill>
                  <a:srgbClr val="FFFFFF"/>
                </a:solidFill>
              </a:rPr>
              <a:t>What’s New From Other Websites </a:t>
            </a:r>
          </a:p>
        </p:txBody>
      </p:sp>
      <p:sp>
        <p:nvSpPr>
          <p:cNvPr id="4" name="TextBox 3">
            <a:extLst>
              <a:ext uri="{FF2B5EF4-FFF2-40B4-BE49-F238E27FC236}">
                <a16:creationId xmlns:a16="http://schemas.microsoft.com/office/drawing/2014/main" id="{00AFDDC3-9F75-DCB5-87F4-1AE2C2180615}"/>
              </a:ext>
            </a:extLst>
          </p:cNvPr>
          <p:cNvSpPr txBox="1"/>
          <p:nvPr/>
        </p:nvSpPr>
        <p:spPr>
          <a:xfrm>
            <a:off x="647700" y="2419350"/>
            <a:ext cx="5943600" cy="406265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lnSpc>
                <a:spcPct val="150000"/>
              </a:lnSpc>
              <a:buFont typeface="+mj-lt"/>
              <a:buAutoNum type="arabicPeriod"/>
            </a:pPr>
            <a:r>
              <a:rPr lang="en-US" sz="2000" dirty="0">
                <a:solidFill>
                  <a:schemeClr val="bg1"/>
                </a:solidFill>
              </a:rPr>
              <a:t>E Mandate</a:t>
            </a:r>
          </a:p>
          <a:p>
            <a:pPr marL="342900" indent="-342900">
              <a:lnSpc>
                <a:spcPct val="150000"/>
              </a:lnSpc>
              <a:buFont typeface="+mj-lt"/>
              <a:buAutoNum type="arabicPeriod"/>
            </a:pPr>
            <a:endParaRPr lang="en-US" sz="2000" dirty="0">
              <a:solidFill>
                <a:schemeClr val="bg1"/>
              </a:solidFill>
            </a:endParaRPr>
          </a:p>
          <a:p>
            <a:pPr marL="342900" indent="-342900">
              <a:buFont typeface="+mj-lt"/>
              <a:buAutoNum type="arabicPeriod"/>
            </a:pPr>
            <a:r>
              <a:rPr lang="en-US" sz="2000" dirty="0">
                <a:solidFill>
                  <a:schemeClr val="bg1"/>
                </a:solidFill>
              </a:rPr>
              <a:t>Online Games and Platforms </a:t>
            </a:r>
          </a:p>
          <a:p>
            <a:pPr marL="342900" indent="-342900">
              <a:buFont typeface="+mj-lt"/>
              <a:buAutoNum type="arabicPeriod"/>
            </a:pPr>
            <a:endParaRPr lang="en-US" sz="2000" dirty="0">
              <a:solidFill>
                <a:schemeClr val="bg1"/>
              </a:solidFill>
            </a:endParaRPr>
          </a:p>
          <a:p>
            <a:pPr marL="342900" indent="-342900">
              <a:buFont typeface="+mj-lt"/>
              <a:buAutoNum type="arabicPeriod"/>
            </a:pPr>
            <a:r>
              <a:rPr lang="en-US" sz="2000" dirty="0">
                <a:solidFill>
                  <a:schemeClr val="bg1"/>
                </a:solidFill>
              </a:rPr>
              <a:t>Free Study And Education </a:t>
            </a:r>
          </a:p>
          <a:p>
            <a:pPr marL="342900" indent="-342900">
              <a:buFont typeface="+mj-lt"/>
              <a:buAutoNum type="arabicPeriod"/>
            </a:pPr>
            <a:endParaRPr lang="en-US" sz="2000" dirty="0">
              <a:solidFill>
                <a:schemeClr val="bg1"/>
              </a:solidFill>
            </a:endParaRPr>
          </a:p>
          <a:p>
            <a:pPr marL="342900" indent="-342900">
              <a:buFont typeface="+mj-lt"/>
              <a:buAutoNum type="arabicPeriod"/>
            </a:pPr>
            <a:r>
              <a:rPr lang="en-US" sz="2000" dirty="0">
                <a:solidFill>
                  <a:schemeClr val="bg1"/>
                </a:solidFill>
              </a:rPr>
              <a:t>Home Pickups Cloths And Ration </a:t>
            </a:r>
          </a:p>
          <a:p>
            <a:pPr marL="342900" indent="-342900">
              <a:buFont typeface="+mj-lt"/>
              <a:buAutoNum type="arabicPeriod"/>
            </a:pPr>
            <a:endParaRPr lang="en-US" sz="2000" dirty="0">
              <a:solidFill>
                <a:schemeClr val="bg1"/>
              </a:solidFill>
            </a:endParaRPr>
          </a:p>
          <a:p>
            <a:pPr marL="342900" indent="-342900">
              <a:buFont typeface="+mj-lt"/>
              <a:buAutoNum type="arabicPeriod"/>
            </a:pPr>
            <a:r>
              <a:rPr lang="en-US" sz="2000" dirty="0">
                <a:solidFill>
                  <a:schemeClr val="bg1"/>
                </a:solidFill>
              </a:rPr>
              <a:t>Map For Nearby Places where Help needed</a:t>
            </a:r>
          </a:p>
          <a:p>
            <a:pPr marL="342900" indent="-342900">
              <a:buFont typeface="+mj-lt"/>
              <a:buAutoNum type="arabicPeriod"/>
            </a:pPr>
            <a:endParaRPr lang="en-US" sz="2000" dirty="0">
              <a:solidFill>
                <a:schemeClr val="bg1"/>
              </a:solidFill>
            </a:endParaRPr>
          </a:p>
          <a:p>
            <a:r>
              <a:rPr lang="en-US" sz="2000" dirty="0">
                <a:solidFill>
                  <a:schemeClr val="bg1"/>
                </a:solidFill>
              </a:rPr>
              <a:t> </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578637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28385-993D-5008-B2CE-DD98B95EEFE1}"/>
              </a:ext>
            </a:extLst>
          </p:cNvPr>
          <p:cNvSpPr>
            <a:spLocks noGrp="1"/>
          </p:cNvSpPr>
          <p:nvPr>
            <p:ph type="title"/>
          </p:nvPr>
        </p:nvSpPr>
        <p:spPr>
          <a:xfrm>
            <a:off x="5755598" y="1138036"/>
            <a:ext cx="5598202" cy="1402470"/>
          </a:xfrm>
        </p:spPr>
        <p:txBody>
          <a:bodyPr anchor="t">
            <a:normAutofit/>
          </a:bodyPr>
          <a:lstStyle/>
          <a:p>
            <a:r>
              <a:rPr lang="en-US" sz="3200"/>
              <a:t>What Is E Mandate ?</a:t>
            </a:r>
            <a:endParaRPr lang="en-IN" sz="3200"/>
          </a:p>
        </p:txBody>
      </p:sp>
      <p:pic>
        <p:nvPicPr>
          <p:cNvPr id="11" name="Picture 10" descr="A computer and a credit card reader&#10;&#10;Description automatically generated">
            <a:extLst>
              <a:ext uri="{FF2B5EF4-FFF2-40B4-BE49-F238E27FC236}">
                <a16:creationId xmlns:a16="http://schemas.microsoft.com/office/drawing/2014/main" id="{768D4BFE-A852-F0B1-F908-FEDE0EFD88A4}"/>
              </a:ext>
            </a:extLst>
          </p:cNvPr>
          <p:cNvPicPr>
            <a:picLocks noChangeAspect="1"/>
          </p:cNvPicPr>
          <p:nvPr/>
        </p:nvPicPr>
        <p:blipFill rotWithShape="1">
          <a:blip r:embed="rId2">
            <a:extLst>
              <a:ext uri="{28A0092B-C50C-407E-A947-70E740481C1C}">
                <a14:useLocalDpi xmlns:a14="http://schemas.microsoft.com/office/drawing/2010/main" val="0"/>
              </a:ext>
            </a:extLst>
          </a:blip>
          <a:srcRect b="26663"/>
          <a:stretch/>
        </p:blipFill>
        <p:spPr>
          <a:xfrm>
            <a:off x="723072" y="4634023"/>
            <a:ext cx="4365438" cy="1328613"/>
          </a:xfrm>
          <a:prstGeom prst="rect">
            <a:avLst/>
          </a:prstGeom>
        </p:spPr>
      </p:pic>
      <p:cxnSp>
        <p:nvCxnSpPr>
          <p:cNvPr id="22" name="Straight Connector 21">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8738"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0CE2A89-2332-EB0F-5202-C3F767008BA1}"/>
              </a:ext>
            </a:extLst>
          </p:cNvPr>
          <p:cNvSpPr>
            <a:spLocks noGrp="1"/>
          </p:cNvSpPr>
          <p:nvPr>
            <p:ph idx="1"/>
          </p:nvPr>
        </p:nvSpPr>
        <p:spPr>
          <a:xfrm>
            <a:off x="5755598" y="2551176"/>
            <a:ext cx="5444382" cy="3591207"/>
          </a:xfrm>
        </p:spPr>
        <p:txBody>
          <a:bodyPr>
            <a:normAutofit/>
          </a:bodyPr>
          <a:lstStyle/>
          <a:p>
            <a:r>
              <a:rPr lang="en-US" sz="2000"/>
              <a:t>E-mandate refers to an electronic authorization or permission given by a person or entity for a specific action or transaction. Instead of using traditional paper-based forms, e-mandates are created and managed digitally. This could include authorizing automatic payments from a bank account, giving permission for online transactions, or allowing a service provider to access certain information electronically. E-mandates streamline the process, making it more convenient and efficient compared to traditional paper methods.</a:t>
            </a:r>
            <a:endParaRPr lang="en-IN" sz="2000"/>
          </a:p>
        </p:txBody>
      </p:sp>
      <p:pic>
        <p:nvPicPr>
          <p:cNvPr id="15" name="Picture 14">
            <a:extLst>
              <a:ext uri="{FF2B5EF4-FFF2-40B4-BE49-F238E27FC236}">
                <a16:creationId xmlns:a16="http://schemas.microsoft.com/office/drawing/2014/main" id="{F15AE485-7FA6-DE8B-B217-742782B85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866" y="895364"/>
            <a:ext cx="5056743" cy="3371836"/>
          </a:xfrm>
          <a:prstGeom prst="rect">
            <a:avLst/>
          </a:prstGeom>
        </p:spPr>
      </p:pic>
    </p:spTree>
    <p:extLst>
      <p:ext uri="{BB962C8B-B14F-4D97-AF65-F5344CB8AC3E}">
        <p14:creationId xmlns:p14="http://schemas.microsoft.com/office/powerpoint/2010/main" val="18458404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B0367-18DA-D617-A10E-A425F1DAF75B}"/>
              </a:ext>
            </a:extLst>
          </p:cNvPr>
          <p:cNvSpPr>
            <a:spLocks noGrp="1"/>
          </p:cNvSpPr>
          <p:nvPr>
            <p:ph type="title"/>
          </p:nvPr>
        </p:nvSpPr>
        <p:spPr/>
        <p:txBody>
          <a:bodyPr/>
          <a:lstStyle/>
          <a:p>
            <a:r>
              <a:rPr lang="en-US" dirty="0"/>
              <a:t>Online Games And Platforms</a:t>
            </a:r>
            <a:endParaRPr lang="en-IN" dirty="0"/>
          </a:p>
        </p:txBody>
      </p:sp>
      <p:graphicFrame>
        <p:nvGraphicFramePr>
          <p:cNvPr id="11" name="Content Placeholder 2">
            <a:extLst>
              <a:ext uri="{FF2B5EF4-FFF2-40B4-BE49-F238E27FC236}">
                <a16:creationId xmlns:a16="http://schemas.microsoft.com/office/drawing/2014/main" id="{98F2C429-F212-DB78-4D20-9A17CDFB46F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55338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29838-0AEA-FAFE-2F46-E52716467A8E}"/>
              </a:ext>
            </a:extLst>
          </p:cNvPr>
          <p:cNvSpPr>
            <a:spLocks noGrp="1"/>
          </p:cNvSpPr>
          <p:nvPr>
            <p:ph type="title"/>
          </p:nvPr>
        </p:nvSpPr>
        <p:spPr>
          <a:xfrm>
            <a:off x="761803" y="350196"/>
            <a:ext cx="4646904" cy="1624520"/>
          </a:xfrm>
        </p:spPr>
        <p:txBody>
          <a:bodyPr anchor="ctr">
            <a:normAutofit/>
          </a:bodyPr>
          <a:lstStyle/>
          <a:p>
            <a:r>
              <a:rPr lang="en-US" sz="4000"/>
              <a:t>Free Study and Education</a:t>
            </a:r>
            <a:endParaRPr lang="en-IN" sz="4000"/>
          </a:p>
        </p:txBody>
      </p:sp>
      <p:sp>
        <p:nvSpPr>
          <p:cNvPr id="10" name="Content Placeholder 2">
            <a:extLst>
              <a:ext uri="{FF2B5EF4-FFF2-40B4-BE49-F238E27FC236}">
                <a16:creationId xmlns:a16="http://schemas.microsoft.com/office/drawing/2014/main" id="{2B7472B0-6EB4-CF66-85E3-F5BBFDEAACAC}"/>
              </a:ext>
            </a:extLst>
          </p:cNvPr>
          <p:cNvSpPr>
            <a:spLocks noGrp="1"/>
          </p:cNvSpPr>
          <p:nvPr>
            <p:ph idx="1"/>
          </p:nvPr>
        </p:nvSpPr>
        <p:spPr>
          <a:xfrm>
            <a:off x="761802" y="2743200"/>
            <a:ext cx="4646905" cy="3613149"/>
          </a:xfrm>
        </p:spPr>
        <p:txBody>
          <a:bodyPr anchor="ctr">
            <a:normAutofit/>
          </a:bodyPr>
          <a:lstStyle/>
          <a:p>
            <a:r>
              <a:rPr lang="en-US" sz="1900"/>
              <a:t>In This Website We Can Provides Videos for Particular Subjects and Courses for Free For those Who really wants to Study.</a:t>
            </a:r>
          </a:p>
          <a:p>
            <a:endParaRPr lang="en-US" sz="1900"/>
          </a:p>
          <a:p>
            <a:r>
              <a:rPr lang="en-US" sz="1900"/>
              <a:t>For This Filed Also Doner Can donate For the Higher Study and Improve Courses and Helps to Create More Study Materials.</a:t>
            </a:r>
          </a:p>
          <a:p>
            <a:endParaRPr lang="en-US" sz="1900"/>
          </a:p>
          <a:p>
            <a:pPr marL="0" indent="0">
              <a:buNone/>
            </a:pPr>
            <a:r>
              <a:rPr lang="en-US" sz="1900"/>
              <a:t> </a:t>
            </a:r>
            <a:endParaRPr lang="en-IN" sz="1900"/>
          </a:p>
        </p:txBody>
      </p:sp>
      <p:pic>
        <p:nvPicPr>
          <p:cNvPr id="5" name="Picture 4" descr="School and office supplies">
            <a:extLst>
              <a:ext uri="{FF2B5EF4-FFF2-40B4-BE49-F238E27FC236}">
                <a16:creationId xmlns:a16="http://schemas.microsoft.com/office/drawing/2014/main" id="{93587662-B30A-3F3B-989F-5CA0BF3664B6}"/>
              </a:ext>
            </a:extLst>
          </p:cNvPr>
          <p:cNvPicPr>
            <a:picLocks noChangeAspect="1"/>
          </p:cNvPicPr>
          <p:nvPr/>
        </p:nvPicPr>
        <p:blipFill rotWithShape="1">
          <a:blip r:embed="rId2"/>
          <a:srcRect l="35156" r="5443" b="-2"/>
          <a:stretch/>
        </p:blipFill>
        <p:spPr>
          <a:xfrm>
            <a:off x="6096000" y="1"/>
            <a:ext cx="6102825" cy="6858000"/>
          </a:xfrm>
          <a:prstGeom prst="rect">
            <a:avLst/>
          </a:prstGeom>
        </p:spPr>
      </p:pic>
    </p:spTree>
    <p:extLst>
      <p:ext uri="{BB962C8B-B14F-4D97-AF65-F5344CB8AC3E}">
        <p14:creationId xmlns:p14="http://schemas.microsoft.com/office/powerpoint/2010/main" val="2287814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TotalTime>
  <Words>711</Words>
  <Application>Microsoft Office PowerPoint</Application>
  <PresentationFormat>Widescreen</PresentationFormat>
  <Paragraphs>59</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Söhne</vt:lpstr>
      <vt:lpstr>Times New Roman</vt:lpstr>
      <vt:lpstr>Office Theme</vt:lpstr>
      <vt:lpstr>PowerPoint Presentation</vt:lpstr>
      <vt:lpstr>PowerPoint Presentation</vt:lpstr>
      <vt:lpstr>PowerPoint Presentation</vt:lpstr>
      <vt:lpstr>Why This Project ?</vt:lpstr>
      <vt:lpstr>There are Many Fields In Donation.</vt:lpstr>
      <vt:lpstr>What’s New From Other Websites </vt:lpstr>
      <vt:lpstr>What Is E Mandate ?</vt:lpstr>
      <vt:lpstr>Online Games And Platforms</vt:lpstr>
      <vt:lpstr>Free Study and Education</vt:lpstr>
      <vt:lpstr>Home Pick Up Cloths </vt:lpstr>
      <vt:lpstr> Map For Nearby Places where Help needed </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rutvikporiya2003@gmail.com</dc:creator>
  <cp:lastModifiedBy>rutvikporiya2003@gmail.com</cp:lastModifiedBy>
  <cp:revision>3</cp:revision>
  <dcterms:created xsi:type="dcterms:W3CDTF">2024-02-03T12:37:55Z</dcterms:created>
  <dcterms:modified xsi:type="dcterms:W3CDTF">2024-02-04T09:14:10Z</dcterms:modified>
</cp:coreProperties>
</file>